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75" r:id="rId3"/>
    <p:sldId id="260" r:id="rId4"/>
    <p:sldId id="261" r:id="rId5"/>
    <p:sldId id="269" r:id="rId6"/>
    <p:sldId id="262" r:id="rId7"/>
    <p:sldId id="274" r:id="rId8"/>
    <p:sldId id="281" r:id="rId9"/>
    <p:sldId id="282" r:id="rId10"/>
    <p:sldId id="273" r:id="rId11"/>
    <p:sldId id="278" r:id="rId12"/>
    <p:sldId id="263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41F6"/>
    <a:srgbClr val="FFCB31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517D39-369E-BAB0-4BEB-F75F495D7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ED96725-1F1C-203E-0A3A-E1089066C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35C2B21-9D57-43B3-0537-445842FB7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DCC2-E621-4B0E-AF11-97760EF5ACE0}" type="datetimeFigureOut">
              <a:rPr lang="ru-RU" smtClean="0"/>
              <a:t>28.02.2023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784410-5FB8-A547-E853-10D7318F1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BD821F6-83C0-CF7C-57B6-D2BEA2B8E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9E3E4-B09C-4572-B7C9-E474B30332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0765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9A75A0-A77F-4905-37F7-0DB92B5C8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728EAEF-82A1-D872-D9FE-8603B337F5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2302188-4AC5-CFAF-5E65-8345D365F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DCC2-E621-4B0E-AF11-97760EF5ACE0}" type="datetimeFigureOut">
              <a:rPr lang="ru-RU" smtClean="0"/>
              <a:t>28.02.2023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D137452-5B69-773C-31E0-5F3EF62AD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385E47C-56E2-3675-987D-C3ED75A00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9E3E4-B09C-4572-B7C9-E474B30332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6892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9597586-EC8E-735D-B41A-B798A20074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F707598-7B9B-FEE9-11B7-7AA446A233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AD508D5-9E53-441B-54FC-BF7D06E71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DCC2-E621-4B0E-AF11-97760EF5ACE0}" type="datetimeFigureOut">
              <a:rPr lang="ru-RU" smtClean="0"/>
              <a:t>28.02.2023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852F25-A178-F968-7672-F2ADC1789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5A2E24-F335-AFDF-7BD5-5B3FCA415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9E3E4-B09C-4572-B7C9-E474B30332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6912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BC9B98-5E8D-AF84-DB10-04DB2CD1A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960D36-4875-80C6-E740-F0C4A25B1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5B0154D-0AA9-E1CA-C365-9582B3847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DCC2-E621-4B0E-AF11-97760EF5ACE0}" type="datetimeFigureOut">
              <a:rPr lang="ru-RU" smtClean="0"/>
              <a:t>28.02.2023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51A921B-0750-9FA7-4FE6-8D1AE4A77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EEF1C7-8D47-C397-3165-40CB2DFDB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9E3E4-B09C-4572-B7C9-E474B30332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4059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9F95CB-33A8-A3F0-E786-92E77488B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E21E488-75DF-AF7A-26C8-868CC95EB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61D074-9DBF-6631-FA70-C7BAEE78F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DCC2-E621-4B0E-AF11-97760EF5ACE0}" type="datetimeFigureOut">
              <a:rPr lang="ru-RU" smtClean="0"/>
              <a:t>28.02.2023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268DEF3-18A4-534E-7606-D215B847B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126256-2F3A-7E70-2389-3F38D2AD5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9E3E4-B09C-4572-B7C9-E474B30332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6198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D9DDA1-EE8F-ECCE-6C02-55A5DE027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1F5759-CF5D-1AFC-637F-D7005BF80A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267B378-AA5E-5916-57DC-6923DDEAA1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21A19F2-F4BA-D788-1AC1-6B07F5C1E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DCC2-E621-4B0E-AF11-97760EF5ACE0}" type="datetimeFigureOut">
              <a:rPr lang="ru-RU" smtClean="0"/>
              <a:t>28.02.2023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C8B968A-9688-203B-A8E7-6E9E1F898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D13ED5B-F2C6-551D-E3F4-2AC7AA60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9E3E4-B09C-4572-B7C9-E474B30332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9196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EE3F09-97C5-6FAB-CAB1-7629777F9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D5B35B-A9FA-60E1-646A-09B9112BF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63B24F3-DABC-A24D-287B-0322C34F6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CB2761F-AF8F-122B-83F9-C5A66EAD5C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931B7E4-1C33-FE4D-B089-CA7BF4B75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24B82DC-5156-D3F5-BBD8-CE2D25685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DCC2-E621-4B0E-AF11-97760EF5ACE0}" type="datetimeFigureOut">
              <a:rPr lang="ru-RU" smtClean="0"/>
              <a:t>28.02.2023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4F03F6E-23DA-DF7C-29F2-2DC516E7C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4C98850-200C-396F-CD54-C7D105587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9E3E4-B09C-4572-B7C9-E474B30332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7667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37539-F7E4-0CDD-00A3-825101C67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256CF4A-5BF1-7811-AC9C-B98DF548E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DCC2-E621-4B0E-AF11-97760EF5ACE0}" type="datetimeFigureOut">
              <a:rPr lang="ru-RU" smtClean="0"/>
              <a:t>28.02.2023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D467927-1B0F-B279-E071-AA37D53FE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45FD245-5AAD-4BB3-F81D-35C3824FF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9E3E4-B09C-4572-B7C9-E474B30332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720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1228D27-F250-3E1D-D307-2CB4BB7BB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DCC2-E621-4B0E-AF11-97760EF5ACE0}" type="datetimeFigureOut">
              <a:rPr lang="ru-RU" smtClean="0"/>
              <a:t>28.02.2023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09E479E-F796-D3BD-603D-62DEAC904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914757D-1BE4-3F6D-60F9-85343D81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9E3E4-B09C-4572-B7C9-E474B30332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547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42827-47D0-5813-B656-6C729476A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6F6841-253C-BE13-09BB-0CC4E7EDB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42F633A-4B3A-E826-AB9D-26B1A8A39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542C78D-69E0-94FE-3C63-FFA133C8A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DCC2-E621-4B0E-AF11-97760EF5ACE0}" type="datetimeFigureOut">
              <a:rPr lang="ru-RU" smtClean="0"/>
              <a:t>28.02.2023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07A6752-6E9E-6175-A746-F4CF428B5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9C367E5-4CFF-7725-FC80-97A6F7365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9E3E4-B09C-4572-B7C9-E474B30332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2711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A7A253-0AAB-6304-D117-AFF05E2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DC88629-212A-E52B-FD92-90CC5AC13E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C804CE9-8FF3-DBDA-DC64-F2FA3688DB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EA0BD4B-9AC9-DFD7-7487-C76468587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DCC2-E621-4B0E-AF11-97760EF5ACE0}" type="datetimeFigureOut">
              <a:rPr lang="ru-RU" smtClean="0"/>
              <a:t>28.02.2023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553F4DD-2586-EFDC-EA25-13B7D02DB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55CF836-5B4A-9C76-1666-F4104D9F8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9E3E4-B09C-4572-B7C9-E474B30332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7912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234E26-B954-A374-554A-37EC90392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9B8FF3A-E008-CA87-0B81-BD1F8AB18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B967605-3998-738E-42B1-6E36D49445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6DCC2-E621-4B0E-AF11-97760EF5ACE0}" type="datetimeFigureOut">
              <a:rPr lang="ru-RU" smtClean="0"/>
              <a:t>28.02.2023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68CBA4C-BD74-D4D3-5CF8-BE602F3AE0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4BE35B8-53D9-8A0D-DA5D-DE2EE8748A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B9E3E4-B09C-4572-B7C9-E474B30332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0726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5098B3-BBD6-81EA-65A6-CB26B3F96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1966448"/>
            <a:ext cx="4620584" cy="22215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 b="1" dirty="0"/>
              <a:t>МАРАФОН ПАМ’ЯТІ </a:t>
            </a:r>
            <a:r>
              <a:rPr lang="uk-UA" sz="4400" b="1" dirty="0"/>
              <a:t>КРОКУЄ МІСТАМИ СВІТУ</a:t>
            </a:r>
            <a:endParaRPr lang="en-US" sz="4400" b="1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920D00F-C0FB-66E5-6BBF-0FF93DD439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endParaRPr lang="en-US" sz="2000"/>
          </a:p>
          <a:p>
            <a:pPr algn="l"/>
            <a:r>
              <a:rPr lang="en-US" sz="2000"/>
              <a:t>Лютий 2023</a:t>
            </a:r>
          </a:p>
          <a:p>
            <a:pPr algn="l"/>
            <a:endParaRPr lang="en-US" sz="200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9AA549-748B-4497-DE96-A2E13694FF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59" r="2" b="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518B5485-BBF9-0125-4AAB-9CABC166B7C0}"/>
              </a:ext>
            </a:extLst>
          </p:cNvPr>
          <p:cNvSpPr txBox="1">
            <a:spLocks/>
          </p:cNvSpPr>
          <p:nvPr/>
        </p:nvSpPr>
        <p:spPr>
          <a:xfrm>
            <a:off x="714587" y="804822"/>
            <a:ext cx="4620584" cy="775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National creative contest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38029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Изображение выглядит как текст, коллекция картинок&#10;&#10;Автоматически созданное описание">
            <a:extLst>
              <a:ext uri="{FF2B5EF4-FFF2-40B4-BE49-F238E27FC236}">
                <a16:creationId xmlns:a16="http://schemas.microsoft.com/office/drawing/2014/main" id="{DF1604DC-CB6D-983D-9D1A-95C576C83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5" y="1032388"/>
            <a:ext cx="11143755" cy="52375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D7173E-0B95-7042-3668-904AA6FA2901}"/>
              </a:ext>
            </a:extLst>
          </p:cNvPr>
          <p:cNvSpPr txBox="1"/>
          <p:nvPr/>
        </p:nvSpPr>
        <p:spPr>
          <a:xfrm>
            <a:off x="987949" y="455919"/>
            <a:ext cx="4071068" cy="8124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uk-UA" sz="4800" b="1" dirty="0">
                <a:latin typeface="+mj-lt"/>
                <a:ea typeface="+mj-ea"/>
                <a:cs typeface="+mj-cs"/>
              </a:rPr>
              <a:t>ЗУПИНИТИ…</a:t>
            </a:r>
            <a:r>
              <a:rPr lang="en-US" sz="4800" b="1" dirty="0">
                <a:latin typeface="+mj-lt"/>
                <a:ea typeface="+mj-ea"/>
                <a:cs typeface="+mj-cs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507556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325519-FDE1-D8C9-AC4E-E10C3FCA169E}"/>
              </a:ext>
            </a:extLst>
          </p:cNvPr>
          <p:cNvSpPr txBox="1"/>
          <p:nvPr/>
        </p:nvSpPr>
        <p:spPr>
          <a:xfrm>
            <a:off x="640079" y="362748"/>
            <a:ext cx="6852101" cy="9657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uk-UA" sz="4800" b="1" dirty="0">
                <a:latin typeface="+mj-lt"/>
                <a:ea typeface="+mj-ea"/>
                <a:cs typeface="+mj-cs"/>
              </a:rPr>
              <a:t>КОМАНДА</a:t>
            </a:r>
            <a:r>
              <a:rPr lang="uk-UA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ПРОЄКТУ </a:t>
            </a:r>
            <a:r>
              <a:rPr lang="en-US" sz="4800" b="1" dirty="0">
                <a:latin typeface="+mj-lt"/>
                <a:ea typeface="+mj-ea"/>
                <a:cs typeface="+mj-cs"/>
              </a:rPr>
              <a:t>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9B36C0-BACA-F97E-1EA1-442A84391ADE}"/>
              </a:ext>
            </a:extLst>
          </p:cNvPr>
          <p:cNvSpPr txBox="1"/>
          <p:nvPr/>
        </p:nvSpPr>
        <p:spPr>
          <a:xfrm>
            <a:off x="3755277" y="2464954"/>
            <a:ext cx="7658990" cy="14278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uk-UA" sz="1600" dirty="0"/>
              <a:t>"Наша мета - показати людям в усьому світі,  наскільки жорстокою і безглуздою є війна. І що кожен з нас має право жити в мирі, без зла і насилля, і спокійно виховувати своїх дітей, вкладаючи в їх серця тільки добро, світло і повагу до людського життя, любов до людей і світу,  в якому вони живуть. Ми віримо в те, що людяність переможе і світ спільними зусиллями зможе подолати безумство, якому не має бути місця у сучасному світі</a:t>
            </a:r>
            <a:r>
              <a:rPr lang="en-US" sz="1600" dirty="0"/>
              <a:t>.</a:t>
            </a:r>
            <a:r>
              <a:rPr lang="uk-UA" sz="1600" dirty="0"/>
              <a:t>"</a:t>
            </a: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4BE481-CACC-0D84-64A1-C01255D0F210}"/>
              </a:ext>
            </a:extLst>
          </p:cNvPr>
          <p:cNvSpPr txBox="1"/>
          <p:nvPr/>
        </p:nvSpPr>
        <p:spPr>
          <a:xfrm>
            <a:off x="3755277" y="1754884"/>
            <a:ext cx="5713187" cy="5285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uk-UA" sz="1900" b="1" dirty="0"/>
              <a:t>НАТАЛЯ МІЦЬО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uk-UA" sz="1900" dirty="0"/>
              <a:t>Автор ідеї візуалізації українських дітей – янголів.</a:t>
            </a:r>
            <a:endParaRPr lang="en-US" sz="1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1109C-87F0-AEED-FF7B-39830ACDF528}"/>
              </a:ext>
            </a:extLst>
          </p:cNvPr>
          <p:cNvSpPr txBox="1"/>
          <p:nvPr/>
        </p:nvSpPr>
        <p:spPr>
          <a:xfrm>
            <a:off x="3804442" y="4399939"/>
            <a:ext cx="3530423" cy="414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uk-UA" sz="1900" b="1" dirty="0"/>
              <a:t>СВІТЛАНА ПЕШТЕРЯНУ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uk-UA" sz="1900" dirty="0"/>
              <a:t>Координатор </a:t>
            </a:r>
            <a:r>
              <a:rPr lang="uk-UA" sz="1900" dirty="0" err="1"/>
              <a:t>проєкту</a:t>
            </a:r>
            <a:endParaRPr lang="uk-UA" sz="19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uk-UA" sz="1900" dirty="0"/>
              <a:t>Неформальна організація «Жінки України»</a:t>
            </a:r>
            <a:endParaRPr lang="en-US" sz="1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95003-AA3D-B7DE-CCFF-87A35AA4DF8B}"/>
              </a:ext>
            </a:extLst>
          </p:cNvPr>
          <p:cNvSpPr txBox="1"/>
          <p:nvPr/>
        </p:nvSpPr>
        <p:spPr>
          <a:xfrm>
            <a:off x="8263372" y="5332283"/>
            <a:ext cx="3005376" cy="414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uk-UA" sz="1900" b="1" dirty="0"/>
              <a:t>Партнери </a:t>
            </a:r>
            <a:r>
              <a:rPr lang="uk-UA" sz="1900" b="1" dirty="0" err="1"/>
              <a:t>проєкту</a:t>
            </a:r>
            <a:endParaRPr lang="en-US" sz="19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31962F8-C5DE-56B7-1B08-412599DAC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08" y="1371157"/>
            <a:ext cx="3914775" cy="438150"/>
          </a:xfrm>
          <a:prstGeom prst="rect">
            <a:avLst/>
          </a:prstGeom>
        </p:spPr>
      </p:pic>
      <p:pic>
        <p:nvPicPr>
          <p:cNvPr id="11" name="Рисунок 10" descr="Изображение выглядит как внешний,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E78541C6-8C9E-EC6F-E25A-083B1EF87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52" y="4492898"/>
            <a:ext cx="2111433" cy="211143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E2B3AF6-C5A9-1587-DBEE-020E58923E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33" y="1809307"/>
            <a:ext cx="2111433" cy="21114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ADA3E6-712B-294F-F6CD-FDFD1A395A71}"/>
              </a:ext>
            </a:extLst>
          </p:cNvPr>
          <p:cNvSpPr txBox="1"/>
          <p:nvPr/>
        </p:nvSpPr>
        <p:spPr>
          <a:xfrm>
            <a:off x="3804442" y="563518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+421 940 261 128</a:t>
            </a:r>
          </a:p>
          <a:p>
            <a:r>
              <a:rPr lang="ru-RU" dirty="0"/>
              <a:t>peshterianu@gmail.com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392DCDE-01FE-70A2-5D54-329EF77E73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878" y="5767451"/>
            <a:ext cx="1303283" cy="41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143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9E2B7A7-DF9F-DC6C-B16A-337EA5020387}"/>
              </a:ext>
            </a:extLst>
          </p:cNvPr>
          <p:cNvSpPr txBox="1"/>
          <p:nvPr/>
        </p:nvSpPr>
        <p:spPr>
          <a:xfrm>
            <a:off x="689240" y="1472159"/>
            <a:ext cx="6852101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uk-UA" sz="4800" b="1" dirty="0">
                <a:latin typeface="+mj-lt"/>
                <a:ea typeface="+mj-ea"/>
                <a:cs typeface="+mj-cs"/>
              </a:rPr>
              <a:t>ДЯКУЄМО ЗА УВАГУ</a:t>
            </a:r>
            <a:endParaRPr lang="en-US" sz="48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146EF7B-A193-8070-4FA7-3B1EC633E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64" y="3627339"/>
            <a:ext cx="39147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93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18D7C-152C-F295-8341-E8DE7935ACFA}"/>
              </a:ext>
            </a:extLst>
          </p:cNvPr>
          <p:cNvSpPr txBox="1"/>
          <p:nvPr/>
        </p:nvSpPr>
        <p:spPr>
          <a:xfrm>
            <a:off x="325445" y="1338093"/>
            <a:ext cx="11660075" cy="139370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ТЕМА КОНКУРСА: СВІТ ПРОТИ ДІЙ АГРЕСОРА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+mj-lt"/>
                <a:ea typeface="+mj-ea"/>
                <a:cs typeface="+mj-cs"/>
              </a:rPr>
              <a:t>	</a:t>
            </a:r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A96B0D-B1FC-8075-F5A0-4E674ABF914A}"/>
              </a:ext>
            </a:extLst>
          </p:cNvPr>
          <p:cNvSpPr txBox="1"/>
          <p:nvPr/>
        </p:nvSpPr>
        <p:spPr>
          <a:xfrm>
            <a:off x="3786061" y="2861085"/>
            <a:ext cx="6923981" cy="912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000" b="0" i="0" dirty="0" err="1">
                <a:effectLst/>
              </a:rPr>
              <a:t>створити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комунікацію</a:t>
            </a:r>
            <a:r>
              <a:rPr lang="en-US" sz="2000" b="0" i="0" dirty="0">
                <a:effectLst/>
              </a:rPr>
              <a:t>, </a:t>
            </a:r>
            <a:r>
              <a:rPr lang="en-US" sz="2000" b="0" i="0" dirty="0" err="1">
                <a:effectLst/>
              </a:rPr>
              <a:t>яка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сприятиме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залученню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міжнародної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аудиторії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до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засудження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дій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агресора</a:t>
            </a:r>
            <a:endParaRPr lang="en-US" sz="2000" b="0" i="0" dirty="0"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6A6616-1D75-23B3-B4D2-F53ADDBB3136}"/>
              </a:ext>
            </a:extLst>
          </p:cNvPr>
          <p:cNvSpPr txBox="1"/>
          <p:nvPr/>
        </p:nvSpPr>
        <p:spPr>
          <a:xfrm>
            <a:off x="3786061" y="3933105"/>
            <a:ext cx="6923981" cy="5863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000" b="0" i="0" dirty="0" err="1">
                <a:effectLst/>
              </a:rPr>
              <a:t>без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закликів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до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насилля</a:t>
            </a:r>
            <a:endParaRPr lang="en-US" sz="2000" b="0" i="0" dirty="0"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AEF7B7-6929-9EE0-89F5-8F95973CA87C}"/>
              </a:ext>
            </a:extLst>
          </p:cNvPr>
          <p:cNvSpPr txBox="1"/>
          <p:nvPr/>
        </p:nvSpPr>
        <p:spPr>
          <a:xfrm>
            <a:off x="3786061" y="4685345"/>
            <a:ext cx="6923981" cy="811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uk-UA" sz="2000" dirty="0"/>
              <a:t>в</a:t>
            </a:r>
            <a:r>
              <a:rPr lang="en-US" sz="2000" dirty="0" err="1"/>
              <a:t>ідокремити</a:t>
            </a:r>
            <a:r>
              <a:rPr lang="en-US" sz="2000" dirty="0"/>
              <a:t> </a:t>
            </a:r>
            <a:r>
              <a:rPr lang="en-US" sz="2000" dirty="0" err="1"/>
              <a:t>ідею</a:t>
            </a:r>
            <a:r>
              <a:rPr lang="en-US" sz="2000" dirty="0"/>
              <a:t>, </a:t>
            </a:r>
            <a:r>
              <a:rPr lang="en-US" sz="2000" dirty="0" err="1"/>
              <a:t>розробити</a:t>
            </a:r>
            <a:r>
              <a:rPr lang="en-US" sz="2000" dirty="0"/>
              <a:t> </a:t>
            </a:r>
            <a:r>
              <a:rPr lang="en-US" sz="2000" dirty="0" err="1"/>
              <a:t>концепцію</a:t>
            </a:r>
            <a:r>
              <a:rPr lang="en-US" sz="2000" dirty="0"/>
              <a:t> </a:t>
            </a:r>
            <a:r>
              <a:rPr lang="en-US" sz="2000" dirty="0" err="1"/>
              <a:t>та</a:t>
            </a:r>
            <a:r>
              <a:rPr lang="en-US" sz="2000" dirty="0"/>
              <a:t> </a:t>
            </a:r>
            <a:r>
              <a:rPr lang="en-US" sz="2000" dirty="0" err="1"/>
              <a:t>творчі</a:t>
            </a:r>
            <a:r>
              <a:rPr lang="en-US" sz="2000" dirty="0"/>
              <a:t> </a:t>
            </a:r>
            <a:r>
              <a:rPr lang="en-US" sz="2000" dirty="0" err="1"/>
              <a:t>матеріали</a:t>
            </a:r>
            <a:r>
              <a:rPr lang="en-US" sz="2000" dirty="0"/>
              <a:t> </a:t>
            </a:r>
            <a:r>
              <a:rPr lang="en-US" sz="2000" dirty="0" err="1"/>
              <a:t>для</a:t>
            </a:r>
            <a:r>
              <a:rPr lang="en-US" sz="2000" dirty="0"/>
              <a:t> </a:t>
            </a:r>
            <a:r>
              <a:rPr lang="en-US" sz="2000" dirty="0" err="1"/>
              <a:t>відображення</a:t>
            </a:r>
            <a:r>
              <a:rPr lang="en-US" sz="2000" dirty="0"/>
              <a:t> </a:t>
            </a:r>
            <a:r>
              <a:rPr lang="en-US" sz="2000" dirty="0" err="1"/>
              <a:t>ідеї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C6EA4E-B9DA-96E5-DA3A-824054A69D36}"/>
              </a:ext>
            </a:extLst>
          </p:cNvPr>
          <p:cNvSpPr txBox="1"/>
          <p:nvPr/>
        </p:nvSpPr>
        <p:spPr>
          <a:xfrm>
            <a:off x="643468" y="2861085"/>
            <a:ext cx="2068202" cy="5679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000" b="1" i="0" dirty="0" err="1">
                <a:effectLst/>
              </a:rPr>
              <a:t>Мета</a:t>
            </a:r>
            <a:r>
              <a:rPr lang="en-US" sz="2000" b="1" i="0" dirty="0">
                <a:effectLst/>
              </a:rPr>
              <a:t>:</a:t>
            </a:r>
            <a:r>
              <a:rPr lang="en-US" sz="2000" b="0" i="0" dirty="0">
                <a:effectLst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26E7A5-7B10-94B5-487D-E7DBD0587158}"/>
              </a:ext>
            </a:extLst>
          </p:cNvPr>
          <p:cNvSpPr txBox="1"/>
          <p:nvPr/>
        </p:nvSpPr>
        <p:spPr>
          <a:xfrm>
            <a:off x="643468" y="3933105"/>
            <a:ext cx="2068202" cy="5863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000" b="1" i="0" dirty="0" err="1">
                <a:effectLst/>
              </a:rPr>
              <a:t>Обмеження</a:t>
            </a:r>
            <a:r>
              <a:rPr lang="en-US" sz="2000" b="1" i="0" dirty="0">
                <a:effectLst/>
              </a:rPr>
              <a:t>: </a:t>
            </a:r>
            <a:endParaRPr lang="en-US" sz="2000" b="0" i="0" dirty="0"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E07C7D-5402-9047-3C93-99DC677B2EDF}"/>
              </a:ext>
            </a:extLst>
          </p:cNvPr>
          <p:cNvSpPr txBox="1"/>
          <p:nvPr/>
        </p:nvSpPr>
        <p:spPr>
          <a:xfrm>
            <a:off x="643468" y="4685345"/>
            <a:ext cx="2068202" cy="5863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000" b="1" dirty="0" err="1"/>
              <a:t>Задача</a:t>
            </a:r>
            <a:r>
              <a:rPr lang="en-US" sz="20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87347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85575E-A474-EB5B-9560-3358085357DE}"/>
              </a:ext>
            </a:extLst>
          </p:cNvPr>
          <p:cNvSpPr txBox="1"/>
          <p:nvPr/>
        </p:nvSpPr>
        <p:spPr>
          <a:xfrm>
            <a:off x="838200" y="2333297"/>
            <a:ext cx="5257800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/>
            <a:r>
              <a:rPr lang="uk-UA" sz="2000" dirty="0"/>
              <a:t>Май</a:t>
            </a:r>
            <a:r>
              <a:rPr lang="en-US" sz="2000" dirty="0" err="1"/>
              <a:t>же</a:t>
            </a:r>
            <a:r>
              <a:rPr lang="en-US" sz="2000" dirty="0"/>
              <a:t> </a:t>
            </a:r>
            <a:r>
              <a:rPr lang="en-US" sz="2000" dirty="0" err="1"/>
              <a:t>рік</a:t>
            </a:r>
            <a:r>
              <a:rPr lang="en-US" sz="2000" dirty="0"/>
              <a:t> </a:t>
            </a:r>
            <a:r>
              <a:rPr lang="ru-RU" sz="2000" dirty="0" err="1"/>
              <a:t>трива</a:t>
            </a:r>
            <a:r>
              <a:rPr lang="uk-UA" sz="2000" dirty="0"/>
              <a:t>є жорстока</a:t>
            </a:r>
            <a:r>
              <a:rPr lang="en-US" sz="2000" dirty="0"/>
              <a:t> </a:t>
            </a:r>
            <a:r>
              <a:rPr lang="en-US" sz="2000" dirty="0" err="1"/>
              <a:t>війна</a:t>
            </a:r>
            <a:r>
              <a:rPr lang="uk-UA" sz="2000" dirty="0"/>
              <a:t> </a:t>
            </a:r>
            <a:r>
              <a:rPr lang="uk-UA" sz="2000" dirty="0" err="1"/>
              <a:t>росії</a:t>
            </a:r>
            <a:r>
              <a:rPr lang="uk-UA" sz="2000" dirty="0"/>
              <a:t> проти України</a:t>
            </a:r>
            <a:r>
              <a:rPr lang="en-US" sz="2000" dirty="0"/>
              <a:t>. </a:t>
            </a:r>
            <a:r>
              <a:rPr lang="ru-RU" sz="2000" dirty="0" err="1"/>
              <a:t>Св</a:t>
            </a:r>
            <a:r>
              <a:rPr lang="uk-UA" sz="2000" dirty="0"/>
              <a:t>іт втомився, к</a:t>
            </a:r>
            <a:r>
              <a:rPr lang="en-US" sz="2000" dirty="0" err="1"/>
              <a:t>ількість</a:t>
            </a:r>
            <a:r>
              <a:rPr lang="en-US" sz="2000" dirty="0"/>
              <a:t> </a:t>
            </a:r>
            <a:r>
              <a:rPr lang="en-US" sz="2000" dirty="0" err="1"/>
              <a:t>новин</a:t>
            </a:r>
            <a:r>
              <a:rPr lang="en-US" sz="2000" dirty="0"/>
              <a:t> в </a:t>
            </a:r>
            <a:r>
              <a:rPr lang="en-US" sz="2000" dirty="0" err="1"/>
              <a:t>інших</a:t>
            </a:r>
            <a:r>
              <a:rPr lang="en-US" sz="2000" dirty="0"/>
              <a:t> </a:t>
            </a:r>
            <a:r>
              <a:rPr lang="en-US" sz="2000" dirty="0" err="1"/>
              <a:t>країнах</a:t>
            </a:r>
            <a:r>
              <a:rPr lang="en-US" sz="2000" dirty="0"/>
              <a:t> </a:t>
            </a:r>
            <a:r>
              <a:rPr lang="en-US" sz="2000" dirty="0" err="1"/>
              <a:t>на</a:t>
            </a:r>
            <a:r>
              <a:rPr lang="en-US" sz="2000" dirty="0"/>
              <a:t> </a:t>
            </a:r>
            <a:r>
              <a:rPr lang="en-US" sz="2000" dirty="0" err="1"/>
              <a:t>тему</a:t>
            </a:r>
            <a:r>
              <a:rPr lang="en-US" sz="2000" dirty="0"/>
              <a:t> </a:t>
            </a:r>
            <a:r>
              <a:rPr lang="en-US" sz="2000" dirty="0" err="1"/>
              <a:t>війни</a:t>
            </a:r>
            <a:r>
              <a:rPr lang="en-US" sz="2000" dirty="0"/>
              <a:t> в </a:t>
            </a:r>
            <a:r>
              <a:rPr lang="en-US" sz="2000" dirty="0" err="1"/>
              <a:t>Україні</a:t>
            </a:r>
            <a:r>
              <a:rPr lang="en-US" sz="2000" dirty="0"/>
              <a:t> </a:t>
            </a:r>
            <a:r>
              <a:rPr lang="en-US" sz="2000" dirty="0" err="1"/>
              <a:t>зменшилась</a:t>
            </a:r>
            <a:r>
              <a:rPr lang="en-US" sz="2000" dirty="0"/>
              <a:t>. </a:t>
            </a:r>
            <a:r>
              <a:rPr lang="en-US" sz="2000" dirty="0" err="1"/>
              <a:t>Тим</a:t>
            </a:r>
            <a:r>
              <a:rPr lang="en-US" sz="2000" dirty="0"/>
              <a:t> </a:t>
            </a:r>
            <a:r>
              <a:rPr lang="en-US" sz="2000" dirty="0" err="1"/>
              <a:t>часом</a:t>
            </a:r>
            <a:r>
              <a:rPr lang="en-US" sz="2000" dirty="0"/>
              <a:t>, </a:t>
            </a:r>
            <a:r>
              <a:rPr lang="en-US" sz="2000" dirty="0" err="1"/>
              <a:t>Україна</a:t>
            </a:r>
            <a:r>
              <a:rPr lang="en-US" sz="2000" dirty="0"/>
              <a:t> </a:t>
            </a:r>
            <a:r>
              <a:rPr lang="en-US" sz="2000" dirty="0" err="1"/>
              <a:t>та</a:t>
            </a:r>
            <a:r>
              <a:rPr lang="en-US" sz="2000" dirty="0"/>
              <a:t> </a:t>
            </a:r>
            <a:r>
              <a:rPr lang="en-US" sz="2000" dirty="0" err="1"/>
              <a:t>українці</a:t>
            </a:r>
            <a:r>
              <a:rPr lang="en-US" sz="2000" dirty="0"/>
              <a:t> </a:t>
            </a:r>
            <a:r>
              <a:rPr lang="en-US" sz="2000" dirty="0" err="1"/>
              <a:t>потребують</a:t>
            </a:r>
            <a:r>
              <a:rPr lang="en-US" sz="2000" dirty="0"/>
              <a:t> </a:t>
            </a:r>
            <a:r>
              <a:rPr lang="en-US" sz="2000" dirty="0" err="1"/>
              <a:t>підтримки</a:t>
            </a:r>
            <a:r>
              <a:rPr lang="en-US" sz="2000" dirty="0"/>
              <a:t> в </a:t>
            </a:r>
            <a:r>
              <a:rPr lang="en-US" sz="2000" dirty="0" err="1"/>
              <a:t>своїй</a:t>
            </a:r>
            <a:r>
              <a:rPr lang="en-US" sz="2000" dirty="0"/>
              <a:t> </a:t>
            </a:r>
            <a:r>
              <a:rPr lang="en-US" sz="2000" dirty="0" err="1"/>
              <a:t>боротьбі</a:t>
            </a:r>
            <a:r>
              <a:rPr lang="en-US" sz="2000" dirty="0"/>
              <a:t>, </a:t>
            </a:r>
            <a:r>
              <a:rPr lang="en-US" sz="2000" dirty="0" err="1"/>
              <a:t>яка</a:t>
            </a:r>
            <a:r>
              <a:rPr lang="en-US" sz="2000" dirty="0"/>
              <a:t> </a:t>
            </a:r>
            <a:r>
              <a:rPr lang="en-US" sz="2000" dirty="0" err="1"/>
              <a:t>відбувається</a:t>
            </a:r>
            <a:r>
              <a:rPr lang="en-US" sz="2000" dirty="0"/>
              <a:t> </a:t>
            </a:r>
            <a:r>
              <a:rPr lang="en-US" sz="2000" dirty="0" err="1"/>
              <a:t>ціною</a:t>
            </a:r>
            <a:r>
              <a:rPr lang="en-US" sz="2000" dirty="0"/>
              <a:t> </a:t>
            </a:r>
            <a:r>
              <a:rPr lang="en-US" sz="2000" dirty="0" err="1"/>
              <a:t>надважких</a:t>
            </a:r>
            <a:r>
              <a:rPr lang="en-US" sz="2000" dirty="0"/>
              <a:t> </a:t>
            </a:r>
            <a:r>
              <a:rPr lang="en-US" sz="2000" dirty="0" err="1"/>
              <a:t>жертв</a:t>
            </a:r>
            <a:r>
              <a:rPr lang="en-US" sz="2000" dirty="0"/>
              <a:t>. </a:t>
            </a:r>
            <a:r>
              <a:rPr lang="en-US" sz="2000" dirty="0" err="1"/>
              <a:t>Ініціатива</a:t>
            </a:r>
            <a:r>
              <a:rPr lang="en-US" sz="2000" dirty="0"/>
              <a:t>, </a:t>
            </a:r>
            <a:r>
              <a:rPr lang="en-US" sz="2000" dirty="0" err="1"/>
              <a:t>яка</a:t>
            </a:r>
            <a:r>
              <a:rPr lang="en-US" sz="2000" dirty="0"/>
              <a:t> </a:t>
            </a:r>
            <a:r>
              <a:rPr lang="en-US" sz="2000" dirty="0" err="1"/>
              <a:t>виникла</a:t>
            </a:r>
            <a:r>
              <a:rPr lang="en-US" sz="2000" dirty="0"/>
              <a:t> </a:t>
            </a:r>
            <a:r>
              <a:rPr lang="en-US" sz="2000" dirty="0" err="1"/>
              <a:t>на</a:t>
            </a:r>
            <a:r>
              <a:rPr lang="en-US" sz="2000" dirty="0"/>
              <a:t> </a:t>
            </a:r>
            <a:r>
              <a:rPr lang="en-US" sz="2000" dirty="0" err="1"/>
              <a:t>почуттях</a:t>
            </a:r>
            <a:r>
              <a:rPr lang="en-US" sz="2000" dirty="0"/>
              <a:t> </a:t>
            </a:r>
            <a:r>
              <a:rPr lang="en-US" sz="2000" dirty="0" err="1"/>
              <a:t>українських</a:t>
            </a:r>
            <a:r>
              <a:rPr lang="en-US" sz="2000" dirty="0"/>
              <a:t> </a:t>
            </a:r>
            <a:r>
              <a:rPr lang="uk-UA" sz="2000" dirty="0"/>
              <a:t>жінок</a:t>
            </a:r>
            <a:r>
              <a:rPr lang="en-US" sz="2000" dirty="0"/>
              <a:t>, </a:t>
            </a:r>
            <a:r>
              <a:rPr lang="en-US" sz="2000" dirty="0" err="1"/>
              <a:t>відображує</a:t>
            </a:r>
            <a:r>
              <a:rPr lang="en-US" sz="2000" dirty="0"/>
              <a:t> </a:t>
            </a:r>
            <a:r>
              <a:rPr lang="en-US" sz="2000" dirty="0" err="1"/>
              <a:t>основну</a:t>
            </a:r>
            <a:r>
              <a:rPr lang="en-US" sz="2000" dirty="0"/>
              <a:t> </a:t>
            </a:r>
            <a:r>
              <a:rPr lang="en-US" sz="2000" dirty="0" err="1"/>
              <a:t>ідею</a:t>
            </a:r>
            <a:r>
              <a:rPr lang="uk-UA" sz="2000" dirty="0"/>
              <a:t>,</a:t>
            </a:r>
            <a:r>
              <a:rPr lang="en-US" sz="2000" dirty="0"/>
              <a:t> – </a:t>
            </a:r>
            <a:r>
              <a:rPr lang="en-US" sz="2000" dirty="0" err="1"/>
              <a:t>пам’ятати</a:t>
            </a:r>
            <a:r>
              <a:rPr lang="en-US" sz="2000" dirty="0"/>
              <a:t> </a:t>
            </a:r>
            <a:r>
              <a:rPr lang="en-US" sz="2000" dirty="0" err="1"/>
              <a:t>про</a:t>
            </a:r>
            <a:r>
              <a:rPr lang="en-US" sz="2000" dirty="0"/>
              <a:t> </a:t>
            </a:r>
            <a:r>
              <a:rPr lang="en-US" sz="2000" dirty="0" err="1"/>
              <a:t>те</a:t>
            </a:r>
            <a:r>
              <a:rPr lang="en-US" sz="2000" dirty="0"/>
              <a:t>, </a:t>
            </a:r>
            <a:r>
              <a:rPr lang="en-US" sz="2000" dirty="0" err="1"/>
              <a:t>що</a:t>
            </a:r>
            <a:r>
              <a:rPr lang="en-US" sz="2000" dirty="0"/>
              <a:t> </a:t>
            </a:r>
            <a:r>
              <a:rPr lang="en-US" sz="2000" dirty="0" err="1"/>
              <a:t>відбувається</a:t>
            </a:r>
            <a:r>
              <a:rPr lang="en-US" sz="2000" dirty="0"/>
              <a:t>, </a:t>
            </a:r>
            <a:r>
              <a:rPr lang="en-US" sz="2000" dirty="0" err="1"/>
              <a:t>об’єднати</a:t>
            </a:r>
            <a:r>
              <a:rPr lang="en-US" sz="2000" dirty="0"/>
              <a:t> </a:t>
            </a:r>
            <a:r>
              <a:rPr lang="en-US" sz="2000" dirty="0" err="1"/>
              <a:t>людей</a:t>
            </a:r>
            <a:r>
              <a:rPr lang="en-US" sz="2000" dirty="0"/>
              <a:t> </a:t>
            </a:r>
            <a:r>
              <a:rPr lang="en-US" sz="2000" dirty="0" err="1"/>
              <a:t>навколо</a:t>
            </a:r>
            <a:r>
              <a:rPr lang="en-US" sz="2000" dirty="0"/>
              <a:t> </a:t>
            </a:r>
            <a:r>
              <a:rPr lang="en-US" sz="2000" dirty="0" err="1"/>
              <a:t>співчуття</a:t>
            </a:r>
            <a:r>
              <a:rPr lang="en-US" sz="2000" dirty="0"/>
              <a:t> </a:t>
            </a:r>
            <a:r>
              <a:rPr lang="en-US" sz="2000" dirty="0" err="1"/>
              <a:t>нашій</a:t>
            </a:r>
            <a:r>
              <a:rPr lang="en-US" sz="2000" dirty="0"/>
              <a:t> </a:t>
            </a:r>
            <a:r>
              <a:rPr lang="en-US" sz="2000" dirty="0" err="1"/>
              <a:t>біді</a:t>
            </a:r>
            <a:r>
              <a:rPr lang="en-US" sz="2000" dirty="0"/>
              <a:t> </a:t>
            </a:r>
            <a:r>
              <a:rPr lang="en-US" sz="2000" dirty="0" err="1"/>
              <a:t>та</a:t>
            </a:r>
            <a:r>
              <a:rPr lang="en-US" sz="2000" dirty="0"/>
              <a:t> </a:t>
            </a:r>
            <a:r>
              <a:rPr lang="en-US" sz="2000" dirty="0" err="1"/>
              <a:t>спонукати</a:t>
            </a:r>
            <a:r>
              <a:rPr lang="en-US" sz="2000" dirty="0"/>
              <a:t> </a:t>
            </a:r>
            <a:r>
              <a:rPr lang="en-US" sz="2000" dirty="0" err="1"/>
              <a:t>до</a:t>
            </a:r>
            <a:r>
              <a:rPr lang="en-US" sz="2000" dirty="0"/>
              <a:t> </a:t>
            </a:r>
            <a:r>
              <a:rPr lang="en-US" sz="2000" dirty="0" err="1"/>
              <a:t>продовження</a:t>
            </a:r>
            <a:r>
              <a:rPr lang="en-US" sz="2000" dirty="0"/>
              <a:t> </a:t>
            </a:r>
            <a:r>
              <a:rPr lang="en-US" sz="2000" dirty="0" err="1"/>
              <a:t>та</a:t>
            </a:r>
            <a:r>
              <a:rPr lang="en-US" sz="2000" dirty="0"/>
              <a:t> </a:t>
            </a:r>
            <a:r>
              <a:rPr lang="en-US" sz="2000" dirty="0" err="1"/>
              <a:t>збільшення</a:t>
            </a:r>
            <a:r>
              <a:rPr lang="en-US" sz="2000" dirty="0"/>
              <a:t> </a:t>
            </a:r>
            <a:r>
              <a:rPr lang="en-US" sz="2000" dirty="0" err="1"/>
              <a:t>підтримки</a:t>
            </a:r>
            <a:r>
              <a:rPr lang="en-US" sz="2000" dirty="0"/>
              <a:t>, </a:t>
            </a:r>
            <a:r>
              <a:rPr lang="en-US" sz="2000" dirty="0" err="1"/>
              <a:t>аби</a:t>
            </a:r>
            <a:r>
              <a:rPr lang="en-US" sz="2000" dirty="0"/>
              <a:t> </a:t>
            </a:r>
            <a:r>
              <a:rPr lang="en-US" sz="2000" dirty="0" err="1"/>
              <a:t>зупинити</a:t>
            </a:r>
            <a:r>
              <a:rPr lang="en-US" sz="2000" dirty="0"/>
              <a:t> </a:t>
            </a:r>
            <a:r>
              <a:rPr lang="en-US" sz="2000" dirty="0" err="1"/>
              <a:t>злочин</a:t>
            </a:r>
            <a:r>
              <a:rPr lang="uk-UA" sz="2000" dirty="0"/>
              <a:t>и</a:t>
            </a:r>
            <a:r>
              <a:rPr lang="en-US" sz="2000" dirty="0"/>
              <a:t>, </a:t>
            </a:r>
            <a:r>
              <a:rPr lang="en-US" sz="2000" dirty="0" err="1"/>
              <a:t>що</a:t>
            </a:r>
            <a:r>
              <a:rPr lang="en-US" sz="2000" dirty="0"/>
              <a:t> </a:t>
            </a:r>
            <a:r>
              <a:rPr lang="en-US" sz="2000" dirty="0" err="1"/>
              <a:t>відбуваються</a:t>
            </a:r>
            <a:r>
              <a:rPr lang="en-US" sz="2000" dirty="0"/>
              <a:t> в </a:t>
            </a:r>
            <a:r>
              <a:rPr lang="en-US" sz="2000" dirty="0" err="1"/>
              <a:t>Україні</a:t>
            </a:r>
            <a:r>
              <a:rPr lang="en-US" sz="2000" dirty="0"/>
              <a:t>.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8E4F986-350C-72AF-9DDD-2FB555C9E9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40" r="22823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C36F1E-FB85-25EA-5B53-50F9CAB05BFC}"/>
              </a:ext>
            </a:extLst>
          </p:cNvPr>
          <p:cNvSpPr txBox="1"/>
          <p:nvPr/>
        </p:nvSpPr>
        <p:spPr>
          <a:xfrm>
            <a:off x="835152" y="939594"/>
            <a:ext cx="4733572" cy="139370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uk-UA" sz="4800" b="1" dirty="0">
                <a:latin typeface="+mj-lt"/>
                <a:ea typeface="+mj-ea"/>
                <a:cs typeface="+mj-cs"/>
              </a:rPr>
              <a:t>ПЕРЕДУМОВИ</a:t>
            </a:r>
            <a:endParaRPr lang="en-US" sz="48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+mj-lt"/>
                <a:ea typeface="+mj-ea"/>
                <a:cs typeface="+mj-cs"/>
              </a:rPr>
              <a:t>	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39C37C-9BB8-3B0B-D5DA-A566B9976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29" y="1748844"/>
            <a:ext cx="39147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05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B59358-A005-798A-E92E-2428EE379C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5000"/>
                    </a14:imgEffect>
                  </a14:imgLayer>
                </a14:imgProps>
              </a:ext>
            </a:extLst>
          </a:blip>
          <a:srcRect l="267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B09C3DA-19B8-6A6B-F597-90F53D2B6B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A147E4-1B71-5A28-1A5B-0D21D07CBEFB}"/>
              </a:ext>
            </a:extLst>
          </p:cNvPr>
          <p:cNvSpPr txBox="1"/>
          <p:nvPr/>
        </p:nvSpPr>
        <p:spPr>
          <a:xfrm>
            <a:off x="6668194" y="1987826"/>
            <a:ext cx="4984955" cy="3617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uk-UA" sz="2000" dirty="0">
                <a:solidFill>
                  <a:schemeClr val="bg1"/>
                </a:solidFill>
              </a:rPr>
              <a:t>Війна - це жах, який змінив для українців сприйняття життя і показав, що насправді є його найвищою цінністю.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uk-UA" sz="2000" dirty="0">
              <a:solidFill>
                <a:schemeClr val="bg1"/>
              </a:solidFill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uk-UA" sz="2000" dirty="0">
                <a:solidFill>
                  <a:schemeClr val="bg1"/>
                </a:solidFill>
              </a:rPr>
              <a:t>Ми змушені жити з цим болем. І, як можемо, намагаємося цьому протистояти.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uk-UA" sz="2000" dirty="0">
              <a:solidFill>
                <a:schemeClr val="bg1"/>
              </a:solidFill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uk-UA" sz="2000" dirty="0">
                <a:solidFill>
                  <a:schemeClr val="bg1"/>
                </a:solidFill>
              </a:rPr>
              <a:t>Жінки, що виїхали з України,  рятуючи своїх дітей, та українки, які давно живуть в Європі, об'єдналися, щоб привернути увагу світової спільноти до жаху, який коїть </a:t>
            </a:r>
            <a:r>
              <a:rPr lang="uk-UA" sz="2000" dirty="0" err="1">
                <a:solidFill>
                  <a:schemeClr val="bg1"/>
                </a:solidFill>
              </a:rPr>
              <a:t>росія</a:t>
            </a:r>
            <a:r>
              <a:rPr lang="uk-UA" sz="2000" dirty="0">
                <a:solidFill>
                  <a:schemeClr val="bg1"/>
                </a:solidFill>
              </a:rPr>
              <a:t> в Україні. </a:t>
            </a:r>
            <a:endParaRPr lang="en-US" sz="200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891F18-B5D3-97B3-0658-1B1A44337A78}"/>
              </a:ext>
            </a:extLst>
          </p:cNvPr>
          <p:cNvSpPr txBox="1"/>
          <p:nvPr/>
        </p:nvSpPr>
        <p:spPr>
          <a:xfrm>
            <a:off x="864969" y="482394"/>
            <a:ext cx="7464022" cy="13937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uk-UA" sz="4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ІДЕЯ, НАРОДЖЕНА НА ОБ’ЄДНАННІ</a:t>
            </a:r>
            <a:endParaRPr lang="en-US" sz="48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984356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C4E316-2DA9-7067-CF60-A86D84D36A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33248" r="1" b="1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EF6913-19D6-41B1-5E0B-9BB17D85860F}"/>
              </a:ext>
            </a:extLst>
          </p:cNvPr>
          <p:cNvSpPr txBox="1"/>
          <p:nvPr/>
        </p:nvSpPr>
        <p:spPr>
          <a:xfrm>
            <a:off x="838201" y="365125"/>
            <a:ext cx="5251316" cy="1627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СИМВОЛ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A147E4-1B71-5A28-1A5B-0D21D07CBEFB}"/>
              </a:ext>
            </a:extLst>
          </p:cNvPr>
          <p:cNvSpPr txBox="1"/>
          <p:nvPr/>
        </p:nvSpPr>
        <p:spPr>
          <a:xfrm>
            <a:off x="838200" y="2219785"/>
            <a:ext cx="4619621" cy="1627636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algn="just"/>
            <a:r>
              <a:rPr lang="en-US" sz="2000" dirty="0">
                <a:solidFill>
                  <a:srgbClr val="FFFFFF"/>
                </a:solidFill>
              </a:rPr>
              <a:t>Символ </a:t>
            </a:r>
            <a:r>
              <a:rPr lang="en-US" sz="2000" dirty="0" err="1">
                <a:solidFill>
                  <a:srgbClr val="FFFFFF"/>
                </a:solidFill>
              </a:rPr>
              <a:t>проєкту</a:t>
            </a:r>
            <a:r>
              <a:rPr lang="en-US" sz="2000" dirty="0">
                <a:solidFill>
                  <a:srgbClr val="FFFFFF"/>
                </a:solidFill>
              </a:rPr>
              <a:t> – </a:t>
            </a:r>
            <a:r>
              <a:rPr lang="en-US" sz="2000" dirty="0" err="1">
                <a:solidFill>
                  <a:srgbClr val="FFFFFF"/>
                </a:solidFill>
              </a:rPr>
              <a:t>янгол</a:t>
            </a:r>
            <a:r>
              <a:rPr lang="en-US" sz="2000" dirty="0">
                <a:solidFill>
                  <a:srgbClr val="FFFFFF"/>
                </a:solidFill>
              </a:rPr>
              <a:t>, </a:t>
            </a:r>
            <a:r>
              <a:rPr lang="en-US" sz="2000" dirty="0" err="1">
                <a:solidFill>
                  <a:srgbClr val="FFFFFF"/>
                </a:solidFill>
              </a:rPr>
              <a:t>безневинна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душа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дитини</a:t>
            </a:r>
            <a:r>
              <a:rPr lang="en-US" sz="2000" dirty="0">
                <a:solidFill>
                  <a:srgbClr val="FFFFFF"/>
                </a:solidFill>
              </a:rPr>
              <a:t>, </a:t>
            </a:r>
            <a:r>
              <a:rPr lang="en-US" sz="2000" dirty="0" err="1">
                <a:solidFill>
                  <a:srgbClr val="FFFFFF"/>
                </a:solidFill>
              </a:rPr>
              <a:t>вбитої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росією</a:t>
            </a:r>
            <a:r>
              <a:rPr lang="en-US" sz="2000" dirty="0">
                <a:solidFill>
                  <a:srgbClr val="FFFFFF"/>
                </a:solidFill>
              </a:rPr>
              <a:t>. </a:t>
            </a:r>
            <a:r>
              <a:rPr lang="en-US" sz="2000" dirty="0" err="1">
                <a:solidFill>
                  <a:srgbClr val="FFFFFF"/>
                </a:solidFill>
              </a:rPr>
              <a:t>Янгол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сплетений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руками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жінок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України</a:t>
            </a:r>
            <a:r>
              <a:rPr lang="en-US" sz="2000" dirty="0">
                <a:solidFill>
                  <a:srgbClr val="FFFFFF"/>
                </a:solidFill>
              </a:rPr>
              <a:t>, в </a:t>
            </a:r>
            <a:r>
              <a:rPr lang="en-US" sz="2000" dirty="0" err="1">
                <a:solidFill>
                  <a:srgbClr val="FFFFFF"/>
                </a:solidFill>
              </a:rPr>
              <a:t>ньому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любов</a:t>
            </a:r>
            <a:r>
              <a:rPr lang="en-US" sz="2000" dirty="0">
                <a:solidFill>
                  <a:srgbClr val="FFFFFF"/>
                </a:solidFill>
              </a:rPr>
              <a:t>, </a:t>
            </a:r>
            <a:r>
              <a:rPr lang="en-US" sz="2000" dirty="0" err="1">
                <a:solidFill>
                  <a:srgbClr val="FFFFFF"/>
                </a:solidFill>
              </a:rPr>
              <a:t>біль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та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сум</a:t>
            </a:r>
            <a:r>
              <a:rPr lang="en-US" sz="2000" dirty="0">
                <a:solidFill>
                  <a:srgbClr val="FFFFFF"/>
                </a:solidFill>
              </a:rPr>
              <a:t>, </a:t>
            </a:r>
            <a:r>
              <a:rPr lang="en-US" sz="2000" dirty="0" err="1">
                <a:solidFill>
                  <a:srgbClr val="FFFFFF"/>
                </a:solidFill>
              </a:rPr>
              <a:t>який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ніколи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не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забути</a:t>
            </a:r>
            <a:r>
              <a:rPr lang="en-US" sz="2000" dirty="0">
                <a:solidFill>
                  <a:srgbClr val="FFFFFF"/>
                </a:solidFill>
              </a:rPr>
              <a:t>.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84DB4B-4E5E-FAA4-ECB2-B4081AC350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52"/>
          <a:stretch/>
        </p:blipFill>
        <p:spPr>
          <a:xfrm>
            <a:off x="6257528" y="-199686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22478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41FF3-904B-DA9A-DB8D-4F3AD331B1D7}"/>
              </a:ext>
            </a:extLst>
          </p:cNvPr>
          <p:cNvSpPr txBox="1"/>
          <p:nvPr/>
        </p:nvSpPr>
        <p:spPr>
          <a:xfrm>
            <a:off x="5297762" y="329184"/>
            <a:ext cx="6251110" cy="1783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latin typeface="+mj-lt"/>
                <a:ea typeface="+mj-ea"/>
                <a:cs typeface="+mj-cs"/>
              </a:rPr>
              <a:t>ПОДІЯ	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8F906E-2DA2-E853-1EC6-9E1E58147C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68" r="4505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57B693-A963-A46F-560D-7EB265DBD056}"/>
              </a:ext>
            </a:extLst>
          </p:cNvPr>
          <p:cNvSpPr txBox="1"/>
          <p:nvPr/>
        </p:nvSpPr>
        <p:spPr>
          <a:xfrm>
            <a:off x="5297762" y="2706624"/>
            <a:ext cx="6251110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 err="1"/>
              <a:t>Ми</a:t>
            </a:r>
            <a:r>
              <a:rPr lang="en-US" sz="1900" dirty="0"/>
              <a:t> </a:t>
            </a:r>
            <a:r>
              <a:rPr lang="en-US" sz="1900" dirty="0" err="1"/>
              <a:t>хочемо</a:t>
            </a:r>
            <a:r>
              <a:rPr lang="en-US" sz="1900" dirty="0"/>
              <a:t> </a:t>
            </a:r>
            <a:r>
              <a:rPr lang="en-US" sz="1900" dirty="0" err="1"/>
              <a:t>кричати</a:t>
            </a:r>
            <a:r>
              <a:rPr lang="en-US" sz="1900" dirty="0"/>
              <a:t> </a:t>
            </a:r>
            <a:r>
              <a:rPr lang="en-US" sz="1900" dirty="0" err="1"/>
              <a:t>на</a:t>
            </a:r>
            <a:r>
              <a:rPr lang="en-US" sz="1900" dirty="0"/>
              <a:t> </a:t>
            </a:r>
            <a:r>
              <a:rPr lang="en-US" sz="1900" dirty="0" err="1"/>
              <a:t>увесь</a:t>
            </a:r>
            <a:r>
              <a:rPr lang="en-US" sz="1900" dirty="0"/>
              <a:t> </a:t>
            </a:r>
            <a:r>
              <a:rPr lang="en-US" sz="1900" dirty="0" err="1"/>
              <a:t>світ</a:t>
            </a:r>
            <a:r>
              <a:rPr lang="en-US" sz="1900" dirty="0"/>
              <a:t> </a:t>
            </a:r>
            <a:r>
              <a:rPr lang="en-US" sz="1900" dirty="0" err="1"/>
              <a:t>про</a:t>
            </a:r>
            <a:r>
              <a:rPr lang="en-US" sz="1900" dirty="0"/>
              <a:t> </a:t>
            </a:r>
            <a:r>
              <a:rPr lang="en-US" sz="1900" dirty="0" err="1"/>
              <a:t>жорстокість</a:t>
            </a:r>
            <a:r>
              <a:rPr lang="en-US" sz="1900" dirty="0"/>
              <a:t> і </a:t>
            </a:r>
            <a:r>
              <a:rPr lang="en-US" sz="1900" dirty="0" err="1"/>
              <a:t>безглуздя</a:t>
            </a:r>
            <a:r>
              <a:rPr lang="en-US" sz="1900" dirty="0"/>
              <a:t> </a:t>
            </a:r>
            <a:r>
              <a:rPr lang="en-US" sz="1900" dirty="0" err="1"/>
              <a:t>війни</a:t>
            </a:r>
            <a:r>
              <a:rPr lang="en-US" sz="1900" dirty="0"/>
              <a:t>. </a:t>
            </a:r>
            <a:r>
              <a:rPr lang="en-US" sz="1900" dirty="0" err="1"/>
              <a:t>Саме</a:t>
            </a:r>
            <a:r>
              <a:rPr lang="en-US" sz="1900" dirty="0"/>
              <a:t> </a:t>
            </a:r>
            <a:r>
              <a:rPr lang="en-US" sz="1900" dirty="0" err="1"/>
              <a:t>тому</a:t>
            </a:r>
            <a:r>
              <a:rPr lang="en-US" sz="1900" dirty="0"/>
              <a:t> 1 </a:t>
            </a:r>
            <a:r>
              <a:rPr lang="en-US" sz="1900" dirty="0" err="1"/>
              <a:t>червня</a:t>
            </a:r>
            <a:r>
              <a:rPr lang="en-US" sz="1900" dirty="0"/>
              <a:t> 2022 </a:t>
            </a:r>
            <a:r>
              <a:rPr lang="en-US" sz="1900" dirty="0" err="1"/>
              <a:t>року</a:t>
            </a:r>
            <a:r>
              <a:rPr lang="en-US" sz="1900" dirty="0"/>
              <a:t>, </a:t>
            </a:r>
            <a:r>
              <a:rPr lang="en-US" sz="1900" dirty="0" err="1"/>
              <a:t>на</a:t>
            </a:r>
            <a:r>
              <a:rPr lang="en-US" sz="1900" dirty="0"/>
              <a:t> </a:t>
            </a:r>
            <a:r>
              <a:rPr lang="en-US" sz="1900" dirty="0" err="1"/>
              <a:t>День</a:t>
            </a:r>
            <a:r>
              <a:rPr lang="en-US" sz="1900" dirty="0"/>
              <a:t> </a:t>
            </a:r>
            <a:r>
              <a:rPr lang="en-US" sz="1900" dirty="0" err="1"/>
              <a:t>Дітей</a:t>
            </a:r>
            <a:r>
              <a:rPr lang="en-US" sz="1900" dirty="0"/>
              <a:t>, </a:t>
            </a:r>
            <a:r>
              <a:rPr lang="en-US" sz="1900" dirty="0" err="1"/>
              <a:t>ми</a:t>
            </a:r>
            <a:r>
              <a:rPr lang="en-US" sz="1900" dirty="0"/>
              <a:t> </a:t>
            </a:r>
            <a:r>
              <a:rPr lang="en-US" sz="1900" dirty="0" err="1"/>
              <a:t>провели</a:t>
            </a:r>
            <a:r>
              <a:rPr lang="en-US" sz="1900" dirty="0"/>
              <a:t> </a:t>
            </a:r>
            <a:r>
              <a:rPr lang="en-US" sz="1900" dirty="0" err="1"/>
              <a:t>першу</a:t>
            </a:r>
            <a:r>
              <a:rPr lang="en-US" sz="1900" dirty="0"/>
              <a:t> </a:t>
            </a:r>
            <a:r>
              <a:rPr lang="en-US" sz="1900" dirty="0" err="1"/>
              <a:t>акцію</a:t>
            </a:r>
            <a:r>
              <a:rPr lang="en-US" sz="1900" dirty="0"/>
              <a:t> в </a:t>
            </a:r>
            <a:r>
              <a:rPr lang="en-US" sz="1900" dirty="0" err="1"/>
              <a:t>пам'ять</a:t>
            </a:r>
            <a:r>
              <a:rPr lang="en-US" sz="1900" dirty="0"/>
              <a:t> </a:t>
            </a:r>
            <a:r>
              <a:rPr lang="en-US" sz="1900" dirty="0" err="1"/>
              <a:t>про</a:t>
            </a:r>
            <a:r>
              <a:rPr lang="en-US" sz="1900" dirty="0"/>
              <a:t> </a:t>
            </a:r>
            <a:r>
              <a:rPr lang="en-US" sz="1900" dirty="0" err="1"/>
              <a:t>загиблих</a:t>
            </a:r>
            <a:r>
              <a:rPr lang="en-US" sz="1900" dirty="0"/>
              <a:t> </a:t>
            </a:r>
            <a:r>
              <a:rPr lang="en-US" sz="1900" dirty="0" err="1"/>
              <a:t>дітей</a:t>
            </a:r>
            <a:r>
              <a:rPr lang="en-US" sz="1900" dirty="0"/>
              <a:t> </a:t>
            </a:r>
            <a:r>
              <a:rPr lang="en-US" sz="1900" dirty="0" err="1"/>
              <a:t>України</a:t>
            </a:r>
            <a:r>
              <a:rPr lang="en-US" sz="1900" dirty="0"/>
              <a:t>.  </a:t>
            </a:r>
            <a:r>
              <a:rPr lang="en-US" sz="1900" dirty="0" err="1"/>
              <a:t>Вона</a:t>
            </a:r>
            <a:r>
              <a:rPr lang="en-US" sz="1900" dirty="0"/>
              <a:t> </a:t>
            </a:r>
            <a:r>
              <a:rPr lang="en-US" sz="1900" dirty="0" err="1"/>
              <a:t>пройшла</a:t>
            </a:r>
            <a:r>
              <a:rPr lang="en-US" sz="1900" dirty="0"/>
              <a:t> в </a:t>
            </a:r>
            <a:r>
              <a:rPr lang="en-US" sz="1900" dirty="0" err="1"/>
              <a:t>словацькому</a:t>
            </a:r>
            <a:r>
              <a:rPr lang="en-US" sz="1900" dirty="0"/>
              <a:t> </a:t>
            </a:r>
            <a:r>
              <a:rPr lang="en-US" sz="1900" dirty="0" err="1"/>
              <a:t>місті</a:t>
            </a:r>
            <a:r>
              <a:rPr lang="en-US" sz="1900" dirty="0"/>
              <a:t> </a:t>
            </a:r>
            <a:r>
              <a:rPr lang="en-US" sz="1900" dirty="0" err="1"/>
              <a:t>Кошице</a:t>
            </a:r>
            <a:r>
              <a:rPr lang="en-US" sz="1900" dirty="0"/>
              <a:t>.  </a:t>
            </a:r>
            <a:r>
              <a:rPr lang="en-US" sz="1900" dirty="0" err="1"/>
              <a:t>Українські</a:t>
            </a:r>
            <a:r>
              <a:rPr lang="en-US" sz="1900" dirty="0"/>
              <a:t> </a:t>
            </a:r>
            <a:r>
              <a:rPr lang="en-US" sz="1900" dirty="0" err="1"/>
              <a:t>мами</a:t>
            </a:r>
            <a:r>
              <a:rPr lang="en-US" sz="1900" dirty="0"/>
              <a:t> </a:t>
            </a:r>
            <a:r>
              <a:rPr lang="en-US" sz="1900" dirty="0" err="1"/>
              <a:t>своїми</a:t>
            </a:r>
            <a:r>
              <a:rPr lang="en-US" sz="1900" dirty="0"/>
              <a:t> </a:t>
            </a:r>
            <a:r>
              <a:rPr lang="en-US" sz="1900" dirty="0" err="1"/>
              <a:t>руками</a:t>
            </a:r>
            <a:r>
              <a:rPr lang="en-US" sz="1900" dirty="0"/>
              <a:t> </a:t>
            </a:r>
            <a:r>
              <a:rPr lang="en-US" sz="1900" dirty="0" err="1"/>
              <a:t>сплели</a:t>
            </a:r>
            <a:r>
              <a:rPr lang="en-US" sz="1900" dirty="0"/>
              <a:t> </a:t>
            </a:r>
            <a:r>
              <a:rPr lang="en-US" sz="1900" dirty="0" err="1"/>
              <a:t>жовто-блакитних</a:t>
            </a:r>
            <a:r>
              <a:rPr lang="en-US" sz="1900" dirty="0"/>
              <a:t> </a:t>
            </a:r>
            <a:r>
              <a:rPr lang="en-US" sz="1900" dirty="0" err="1"/>
              <a:t>янголів</a:t>
            </a:r>
            <a:r>
              <a:rPr lang="en-US" sz="1900" dirty="0"/>
              <a:t>, </a:t>
            </a:r>
            <a:r>
              <a:rPr lang="en-US" sz="1900" dirty="0" err="1"/>
              <a:t>що</a:t>
            </a:r>
            <a:r>
              <a:rPr lang="en-US" sz="1900" dirty="0"/>
              <a:t> </a:t>
            </a:r>
            <a:r>
              <a:rPr lang="en-US" sz="1900" dirty="0" err="1"/>
              <a:t>символізують</a:t>
            </a:r>
            <a:r>
              <a:rPr lang="en-US" sz="1900" dirty="0"/>
              <a:t> </a:t>
            </a:r>
            <a:r>
              <a:rPr lang="en-US" sz="1900" dirty="0" err="1"/>
              <a:t>безневинні</a:t>
            </a:r>
            <a:r>
              <a:rPr lang="en-US" sz="1900" dirty="0"/>
              <a:t> </a:t>
            </a:r>
            <a:r>
              <a:rPr lang="en-US" sz="1900" dirty="0" err="1"/>
              <a:t>душі</a:t>
            </a:r>
            <a:r>
              <a:rPr lang="en-US" sz="1900" dirty="0"/>
              <a:t> </a:t>
            </a:r>
            <a:r>
              <a:rPr lang="en-US" sz="1900" dirty="0" err="1"/>
              <a:t>дітей</a:t>
            </a:r>
            <a:r>
              <a:rPr lang="en-US" sz="1900" dirty="0"/>
              <a:t>, </a:t>
            </a:r>
            <a:r>
              <a:rPr lang="en-US" sz="1900" dirty="0" err="1"/>
              <a:t>вбитих</a:t>
            </a:r>
            <a:r>
              <a:rPr lang="en-US" sz="1900" dirty="0"/>
              <a:t> </a:t>
            </a:r>
            <a:r>
              <a:rPr lang="en-US" sz="1900" dirty="0" err="1"/>
              <a:t>Росією</a:t>
            </a:r>
            <a:r>
              <a:rPr lang="en-US" sz="1900" dirty="0"/>
              <a:t>. </a:t>
            </a:r>
            <a:r>
              <a:rPr lang="en-US" sz="1900" dirty="0" err="1"/>
              <a:t>Тоді</a:t>
            </a:r>
            <a:r>
              <a:rPr lang="en-US" sz="1900" dirty="0"/>
              <a:t> </a:t>
            </a:r>
            <a:r>
              <a:rPr lang="en-US" sz="1900" dirty="0" err="1"/>
              <a:t>на</a:t>
            </a:r>
            <a:r>
              <a:rPr lang="en-US" sz="1900" dirty="0"/>
              <a:t> </a:t>
            </a:r>
            <a:r>
              <a:rPr lang="en-US" sz="1900" dirty="0" err="1"/>
              <a:t>акції</a:t>
            </a:r>
            <a:r>
              <a:rPr lang="en-US" sz="1900" dirty="0"/>
              <a:t> в </a:t>
            </a:r>
            <a:r>
              <a:rPr lang="en-US" sz="1900" dirty="0" err="1"/>
              <a:t>центрі</a:t>
            </a:r>
            <a:r>
              <a:rPr lang="en-US" sz="1900" dirty="0"/>
              <a:t> </a:t>
            </a:r>
            <a:r>
              <a:rPr lang="en-US" sz="1900" dirty="0" err="1"/>
              <a:t>Кошице</a:t>
            </a:r>
            <a:r>
              <a:rPr lang="en-US" sz="1900" dirty="0"/>
              <a:t> </a:t>
            </a:r>
            <a:r>
              <a:rPr lang="en-US" sz="1900" dirty="0" err="1"/>
              <a:t>янголів</a:t>
            </a:r>
            <a:r>
              <a:rPr lang="en-US" sz="1900" dirty="0"/>
              <a:t> </a:t>
            </a:r>
            <a:r>
              <a:rPr lang="en-US" sz="1900" dirty="0" err="1"/>
              <a:t>було</a:t>
            </a:r>
            <a:r>
              <a:rPr lang="en-US" sz="1900" dirty="0"/>
              <a:t> 241. </a:t>
            </a:r>
            <a:r>
              <a:rPr lang="en-US" sz="1900" dirty="0" err="1"/>
              <a:t>Ми</a:t>
            </a:r>
            <a:r>
              <a:rPr lang="en-US" sz="1900" dirty="0"/>
              <a:t> </a:t>
            </a:r>
            <a:r>
              <a:rPr lang="en-US" sz="1900" dirty="0" err="1"/>
              <a:t>всім</a:t>
            </a:r>
            <a:r>
              <a:rPr lang="en-US" sz="1900" dirty="0"/>
              <a:t> </a:t>
            </a:r>
            <a:r>
              <a:rPr lang="en-US" sz="1900" dirty="0" err="1"/>
              <a:t>серцем</a:t>
            </a:r>
            <a:r>
              <a:rPr lang="en-US" sz="1900" dirty="0"/>
              <a:t> </a:t>
            </a:r>
            <a:r>
              <a:rPr lang="en-US" sz="1900" dirty="0" err="1"/>
              <a:t>сподівались</a:t>
            </a:r>
            <a:r>
              <a:rPr lang="en-US" sz="1900" dirty="0"/>
              <a:t>, </a:t>
            </a:r>
            <a:r>
              <a:rPr lang="en-US" sz="1900" dirty="0" err="1"/>
              <a:t>що</a:t>
            </a:r>
            <a:r>
              <a:rPr lang="en-US" sz="1900" dirty="0"/>
              <a:t> </a:t>
            </a:r>
            <a:r>
              <a:rPr lang="en-US" sz="1900" dirty="0" err="1"/>
              <a:t>війна</a:t>
            </a:r>
            <a:r>
              <a:rPr lang="en-US" sz="1900" dirty="0"/>
              <a:t> </a:t>
            </a:r>
            <a:r>
              <a:rPr lang="en-US" sz="1900" dirty="0" err="1"/>
              <a:t>от-от</a:t>
            </a:r>
            <a:r>
              <a:rPr lang="en-US" sz="1900" dirty="0"/>
              <a:t> </a:t>
            </a:r>
            <a:r>
              <a:rPr lang="en-US" sz="1900" dirty="0" err="1"/>
              <a:t>закінчиться</a:t>
            </a:r>
            <a:r>
              <a:rPr lang="en-US" sz="1900" dirty="0"/>
              <a:t> і </a:t>
            </a:r>
            <a:r>
              <a:rPr lang="en-US" sz="1900" dirty="0" err="1"/>
              <a:t>на</a:t>
            </a:r>
            <a:r>
              <a:rPr lang="en-US" sz="1900" dirty="0"/>
              <a:t> </a:t>
            </a:r>
            <a:r>
              <a:rPr lang="en-US" sz="1900" dirty="0" err="1"/>
              <a:t>українській</a:t>
            </a:r>
            <a:r>
              <a:rPr lang="en-US" sz="1900" dirty="0"/>
              <a:t> </a:t>
            </a:r>
            <a:r>
              <a:rPr lang="en-US" sz="1900" dirty="0" err="1"/>
              <a:t>землі</a:t>
            </a:r>
            <a:r>
              <a:rPr lang="en-US" sz="1900" dirty="0"/>
              <a:t> </a:t>
            </a:r>
            <a:r>
              <a:rPr lang="en-US" sz="1900" dirty="0" err="1"/>
              <a:t>більше</a:t>
            </a:r>
            <a:r>
              <a:rPr lang="en-US" sz="1900" dirty="0"/>
              <a:t> </a:t>
            </a:r>
            <a:r>
              <a:rPr lang="en-US" sz="1900" dirty="0" err="1"/>
              <a:t>не</a:t>
            </a:r>
            <a:r>
              <a:rPr lang="en-US" sz="1900" dirty="0"/>
              <a:t> </a:t>
            </a:r>
            <a:r>
              <a:rPr lang="en-US" sz="1900" dirty="0" err="1"/>
              <a:t>будуть</a:t>
            </a:r>
            <a:r>
              <a:rPr lang="en-US" sz="1900" dirty="0"/>
              <a:t> </a:t>
            </a:r>
            <a:r>
              <a:rPr lang="en-US" sz="1900" dirty="0" err="1"/>
              <a:t>гинути</a:t>
            </a:r>
            <a:r>
              <a:rPr lang="en-US" sz="1900" dirty="0"/>
              <a:t> </a:t>
            </a:r>
            <a:r>
              <a:rPr lang="en-US" sz="1900" dirty="0" err="1"/>
              <a:t>ані</a:t>
            </a:r>
            <a:r>
              <a:rPr lang="en-US" sz="1900" dirty="0"/>
              <a:t> </a:t>
            </a:r>
            <a:r>
              <a:rPr lang="en-US" sz="1900" dirty="0" err="1"/>
              <a:t>діти</a:t>
            </a:r>
            <a:r>
              <a:rPr lang="en-US" sz="1900" dirty="0"/>
              <a:t>, </a:t>
            </a:r>
            <a:r>
              <a:rPr lang="en-US" sz="1900" dirty="0" err="1"/>
              <a:t>ані</a:t>
            </a:r>
            <a:r>
              <a:rPr lang="en-US" sz="1900" dirty="0"/>
              <a:t> </a:t>
            </a:r>
            <a:r>
              <a:rPr lang="en-US" sz="1900" dirty="0" err="1"/>
              <a:t>дорослі</a:t>
            </a:r>
            <a:r>
              <a:rPr lang="en-US" sz="1900" dirty="0"/>
              <a:t>. </a:t>
            </a:r>
            <a:r>
              <a:rPr lang="en-US" sz="1900" dirty="0" err="1"/>
              <a:t>Але</a:t>
            </a:r>
            <a:r>
              <a:rPr lang="en-US" sz="1900" dirty="0"/>
              <a:t> </a:t>
            </a:r>
            <a:r>
              <a:rPr lang="en-US" sz="1900" dirty="0" err="1"/>
              <a:t>відтоді</a:t>
            </a:r>
            <a:r>
              <a:rPr lang="en-US" sz="1900" dirty="0"/>
              <a:t> </a:t>
            </a:r>
            <a:r>
              <a:rPr lang="en-US" sz="1900" dirty="0" err="1"/>
              <a:t>пройшло</a:t>
            </a:r>
            <a:r>
              <a:rPr lang="en-US" sz="1900" dirty="0"/>
              <a:t> </a:t>
            </a:r>
            <a:r>
              <a:rPr lang="en-US" sz="1900" dirty="0" err="1"/>
              <a:t>вже</a:t>
            </a:r>
            <a:r>
              <a:rPr lang="en-US" sz="1900" dirty="0"/>
              <a:t> 9 </a:t>
            </a:r>
            <a:r>
              <a:rPr lang="en-US" sz="1900" dirty="0" err="1"/>
              <a:t>місяців</a:t>
            </a:r>
            <a:r>
              <a:rPr lang="en-US" sz="1900" dirty="0"/>
              <a:t>, а </a:t>
            </a:r>
            <a:r>
              <a:rPr lang="en-US" sz="1900" dirty="0" err="1"/>
              <a:t>безумство</a:t>
            </a:r>
            <a:r>
              <a:rPr lang="en-US" sz="1900" dirty="0"/>
              <a:t> </a:t>
            </a:r>
            <a:r>
              <a:rPr lang="en-US" sz="1900" dirty="0" err="1"/>
              <a:t>війни</a:t>
            </a:r>
            <a:r>
              <a:rPr lang="en-US" sz="1900" dirty="0"/>
              <a:t> </a:t>
            </a:r>
            <a:r>
              <a:rPr lang="en-US" sz="1900" dirty="0" err="1"/>
              <a:t>все</a:t>
            </a:r>
            <a:r>
              <a:rPr lang="en-US" sz="1900" dirty="0"/>
              <a:t> </a:t>
            </a:r>
            <a:r>
              <a:rPr lang="en-US" sz="1900" dirty="0" err="1"/>
              <a:t>ще</a:t>
            </a:r>
            <a:r>
              <a:rPr lang="en-US" sz="1900" dirty="0"/>
              <a:t> </a:t>
            </a:r>
            <a:r>
              <a:rPr lang="en-US" sz="1900" dirty="0" err="1"/>
              <a:t>триває</a:t>
            </a:r>
            <a:r>
              <a:rPr lang="en-US" sz="1900" dirty="0"/>
              <a:t>. І </a:t>
            </a:r>
            <a:r>
              <a:rPr lang="en-US" sz="1900" dirty="0" err="1"/>
              <a:t>діти</a:t>
            </a:r>
            <a:r>
              <a:rPr lang="en-US" sz="1900" dirty="0"/>
              <a:t>, </a:t>
            </a:r>
            <a:r>
              <a:rPr lang="en-US" sz="1900" dirty="0" err="1"/>
              <a:t>на</a:t>
            </a:r>
            <a:r>
              <a:rPr lang="en-US" sz="1900" dirty="0"/>
              <a:t> </a:t>
            </a:r>
            <a:r>
              <a:rPr lang="en-US" sz="1900" dirty="0" err="1"/>
              <a:t>жаль</a:t>
            </a:r>
            <a:r>
              <a:rPr lang="en-US" sz="1900" dirty="0"/>
              <a:t>, </a:t>
            </a:r>
            <a:r>
              <a:rPr lang="en-US" sz="1900" dirty="0" err="1"/>
              <a:t>продовжують</a:t>
            </a:r>
            <a:r>
              <a:rPr lang="en-US" sz="1900" dirty="0"/>
              <a:t> </a:t>
            </a:r>
            <a:r>
              <a:rPr lang="en-US" sz="1900" dirty="0" err="1"/>
              <a:t>гинути</a:t>
            </a:r>
            <a:r>
              <a:rPr lang="en-US" sz="1900" dirty="0"/>
              <a:t> </a:t>
            </a:r>
            <a:r>
              <a:rPr lang="en-US" sz="1900" dirty="0" err="1"/>
              <a:t>від</a:t>
            </a:r>
            <a:r>
              <a:rPr lang="en-US" sz="1900" dirty="0"/>
              <a:t> </a:t>
            </a:r>
            <a:r>
              <a:rPr lang="en-US" sz="1900" dirty="0" err="1"/>
              <a:t>рук</a:t>
            </a:r>
            <a:r>
              <a:rPr lang="en-US" sz="1900" dirty="0"/>
              <a:t> </a:t>
            </a:r>
            <a:r>
              <a:rPr lang="en-US" sz="1900" dirty="0" err="1"/>
              <a:t>російських</a:t>
            </a:r>
            <a:r>
              <a:rPr lang="en-US" sz="1900" dirty="0"/>
              <a:t> </a:t>
            </a:r>
            <a:r>
              <a:rPr lang="en-US" sz="1900" dirty="0" err="1"/>
              <a:t>окупантів</a:t>
            </a:r>
            <a:r>
              <a:rPr lang="en-US" sz="1900" dirty="0"/>
              <a:t>. </a:t>
            </a:r>
            <a:endParaRPr lang="en-US" sz="190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9449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18D7C-152C-F295-8341-E8DE7935ACFA}"/>
              </a:ext>
            </a:extLst>
          </p:cNvPr>
          <p:cNvSpPr txBox="1"/>
          <p:nvPr/>
        </p:nvSpPr>
        <p:spPr>
          <a:xfrm>
            <a:off x="640080" y="78224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+mj-lt"/>
                <a:ea typeface="+mj-ea"/>
                <a:cs typeface="+mj-cs"/>
              </a:rPr>
              <a:t>ПРОДОВЖЕННЯ	</a:t>
            </a:r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57B693-A963-A46F-560D-7EB265DBD056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 err="1"/>
              <a:t>Наша</a:t>
            </a:r>
            <a:r>
              <a:rPr lang="en-US" sz="1900" dirty="0"/>
              <a:t> </a:t>
            </a:r>
            <a:r>
              <a:rPr lang="en-US" sz="1900" dirty="0" err="1"/>
              <a:t>акція</a:t>
            </a:r>
            <a:r>
              <a:rPr lang="en-US" sz="1900" dirty="0"/>
              <a:t> </a:t>
            </a:r>
            <a:r>
              <a:rPr lang="en-US" sz="1900" dirty="0" err="1"/>
              <a:t>за</a:t>
            </a:r>
            <a:r>
              <a:rPr lang="en-US" sz="1900" dirty="0"/>
              <a:t> </a:t>
            </a:r>
            <a:r>
              <a:rPr lang="en-US" sz="1900" dirty="0" err="1"/>
              <a:t>цей</a:t>
            </a:r>
            <a:r>
              <a:rPr lang="en-US" sz="1900" dirty="0"/>
              <a:t> </a:t>
            </a:r>
            <a:r>
              <a:rPr lang="en-US" sz="1900" dirty="0" err="1"/>
              <a:t>час</a:t>
            </a:r>
            <a:r>
              <a:rPr lang="en-US" sz="1900" dirty="0"/>
              <a:t> </a:t>
            </a:r>
            <a:r>
              <a:rPr lang="en-US" sz="1900" dirty="0" err="1"/>
              <a:t>перетворилася</a:t>
            </a:r>
            <a:r>
              <a:rPr lang="en-US" sz="1900" dirty="0"/>
              <a:t> </a:t>
            </a:r>
            <a:r>
              <a:rPr lang="en-US" sz="1900" dirty="0" err="1"/>
              <a:t>на</a:t>
            </a:r>
            <a:r>
              <a:rPr lang="en-US" sz="1900" dirty="0"/>
              <a:t> </a:t>
            </a:r>
            <a:r>
              <a:rPr lang="en-US" sz="1900" dirty="0" err="1"/>
              <a:t>Марафон</a:t>
            </a:r>
            <a:r>
              <a:rPr lang="en-US" sz="1900" dirty="0"/>
              <a:t> </a:t>
            </a:r>
            <a:r>
              <a:rPr lang="en-US" sz="1900" dirty="0" err="1"/>
              <a:t>пам’яті</a:t>
            </a:r>
            <a:r>
              <a:rPr lang="en-US" sz="1900" dirty="0"/>
              <a:t> і </a:t>
            </a:r>
            <a:r>
              <a:rPr lang="en-US" sz="1900" dirty="0" err="1"/>
              <a:t>подорожує</a:t>
            </a:r>
            <a:r>
              <a:rPr lang="en-US" sz="1900" dirty="0"/>
              <a:t> </a:t>
            </a:r>
            <a:r>
              <a:rPr lang="en-US" sz="1900" dirty="0" err="1"/>
              <a:t>містами</a:t>
            </a:r>
            <a:r>
              <a:rPr lang="en-US" sz="1900" dirty="0"/>
              <a:t> </a:t>
            </a:r>
            <a:r>
              <a:rPr lang="en-US" sz="1900" dirty="0" err="1"/>
              <a:t>Європи</a:t>
            </a:r>
            <a:r>
              <a:rPr lang="en-US" sz="1900" dirty="0"/>
              <a:t>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 err="1"/>
              <a:t>Жовто-блакитні</a:t>
            </a:r>
            <a:r>
              <a:rPr lang="en-US" sz="1900" dirty="0"/>
              <a:t> </a:t>
            </a:r>
            <a:r>
              <a:rPr lang="en-US" sz="1900" dirty="0" err="1"/>
              <a:t>янголи</a:t>
            </a:r>
            <a:r>
              <a:rPr lang="en-US" sz="1900" dirty="0"/>
              <a:t> </a:t>
            </a:r>
            <a:r>
              <a:rPr lang="en-US" sz="1900" dirty="0" err="1"/>
              <a:t>вже</a:t>
            </a:r>
            <a:r>
              <a:rPr lang="en-US" sz="1900" dirty="0"/>
              <a:t> </a:t>
            </a:r>
            <a:r>
              <a:rPr lang="en-US" sz="1900" dirty="0" err="1"/>
              <a:t>побували</a:t>
            </a:r>
            <a:r>
              <a:rPr lang="en-US" sz="1900" dirty="0"/>
              <a:t> у </a:t>
            </a:r>
            <a:r>
              <a:rPr lang="en-US" sz="1900" dirty="0" err="1"/>
              <a:t>словацьких</a:t>
            </a:r>
            <a:r>
              <a:rPr lang="en-US" sz="1900" dirty="0"/>
              <a:t> </a:t>
            </a:r>
            <a:r>
              <a:rPr lang="en-US" sz="1900" dirty="0" err="1"/>
              <a:t>містах</a:t>
            </a:r>
            <a:r>
              <a:rPr lang="en-US" sz="1900" dirty="0"/>
              <a:t>, а </a:t>
            </a:r>
            <a:r>
              <a:rPr lang="en-US" sz="1900" dirty="0" err="1"/>
              <a:t>також</a:t>
            </a:r>
            <a:r>
              <a:rPr lang="en-US" sz="1900" dirty="0"/>
              <a:t> </a:t>
            </a:r>
            <a:r>
              <a:rPr lang="en-US" sz="1900" dirty="0" err="1"/>
              <a:t>на</a:t>
            </a:r>
            <a:r>
              <a:rPr lang="en-US" sz="1900" dirty="0"/>
              <a:t> </a:t>
            </a:r>
            <a:r>
              <a:rPr lang="en-US" sz="1900" dirty="0" err="1"/>
              <a:t>Кіпрі</a:t>
            </a:r>
            <a:r>
              <a:rPr lang="en-US" sz="1900" dirty="0"/>
              <a:t>. </a:t>
            </a:r>
            <a:r>
              <a:rPr lang="en-US" sz="1900" dirty="0" err="1"/>
              <a:t>Зараз</a:t>
            </a:r>
            <a:r>
              <a:rPr lang="en-US" sz="1900" dirty="0"/>
              <a:t> </a:t>
            </a:r>
            <a:r>
              <a:rPr lang="en-US" sz="1900" dirty="0" err="1"/>
              <a:t>вони</a:t>
            </a:r>
            <a:r>
              <a:rPr lang="en-US" sz="1900" dirty="0"/>
              <a:t> </a:t>
            </a:r>
            <a:r>
              <a:rPr lang="en-US" sz="1900" dirty="0" err="1"/>
              <a:t>полетіли</a:t>
            </a:r>
            <a:r>
              <a:rPr lang="en-US" sz="1900" dirty="0"/>
              <a:t> </a:t>
            </a:r>
            <a:r>
              <a:rPr lang="en-US" sz="1900" dirty="0" err="1"/>
              <a:t>до</a:t>
            </a:r>
            <a:r>
              <a:rPr lang="en-US" sz="1900" dirty="0"/>
              <a:t> </a:t>
            </a:r>
            <a:r>
              <a:rPr lang="en-US" sz="1900" dirty="0" err="1"/>
              <a:t>Великої</a:t>
            </a:r>
            <a:r>
              <a:rPr lang="en-US" sz="1900" dirty="0"/>
              <a:t> </a:t>
            </a:r>
            <a:r>
              <a:rPr lang="en-US" sz="1900" dirty="0" err="1"/>
              <a:t>Британії</a:t>
            </a:r>
            <a:r>
              <a:rPr lang="uk-UA" sz="1900" dirty="0"/>
              <a:t>.</a:t>
            </a:r>
            <a:r>
              <a:rPr lang="en-US" sz="1900" dirty="0"/>
              <a:t> </a:t>
            </a:r>
            <a:r>
              <a:rPr lang="en-US" sz="1900" dirty="0" err="1"/>
              <a:t>На</a:t>
            </a:r>
            <a:r>
              <a:rPr lang="en-US" sz="1900" dirty="0"/>
              <a:t> </a:t>
            </a:r>
            <a:r>
              <a:rPr lang="en-US" sz="1900" dirty="0" err="1"/>
              <a:t>жаль</a:t>
            </a:r>
            <a:r>
              <a:rPr lang="en-US" sz="1900" dirty="0"/>
              <a:t>, з </a:t>
            </a:r>
            <a:r>
              <a:rPr lang="en-US" sz="1900" dirty="0" err="1"/>
              <a:t>кожним</a:t>
            </a:r>
            <a:r>
              <a:rPr lang="en-US" sz="1900" dirty="0"/>
              <a:t> </a:t>
            </a:r>
            <a:r>
              <a:rPr lang="en-US" sz="1900" dirty="0" err="1"/>
              <a:t>новим</a:t>
            </a:r>
            <a:r>
              <a:rPr lang="en-US" sz="1900" dirty="0"/>
              <a:t> </a:t>
            </a:r>
            <a:r>
              <a:rPr lang="en-US" sz="1900" dirty="0" err="1"/>
              <a:t>етапом</a:t>
            </a:r>
            <a:r>
              <a:rPr lang="en-US" sz="1900" dirty="0"/>
              <a:t> </a:t>
            </a:r>
            <a:r>
              <a:rPr lang="en-US" sz="1900" dirty="0" err="1"/>
              <a:t>марафону</a:t>
            </a:r>
            <a:r>
              <a:rPr lang="en-US" sz="1900" dirty="0"/>
              <a:t>, у </a:t>
            </a:r>
            <a:r>
              <a:rPr lang="en-US" sz="1900" dirty="0" err="1"/>
              <a:t>кожному</a:t>
            </a:r>
            <a:r>
              <a:rPr lang="en-US" sz="1900" dirty="0"/>
              <a:t> </a:t>
            </a:r>
            <a:r>
              <a:rPr lang="en-US" sz="1900" dirty="0" err="1"/>
              <a:t>новому</a:t>
            </a:r>
            <a:r>
              <a:rPr lang="en-US" sz="1900" dirty="0"/>
              <a:t> </a:t>
            </a:r>
            <a:r>
              <a:rPr lang="en-US" sz="1900" dirty="0" err="1"/>
              <a:t>місті</a:t>
            </a:r>
            <a:r>
              <a:rPr lang="en-US" sz="1900" dirty="0"/>
              <a:t> </a:t>
            </a:r>
            <a:r>
              <a:rPr lang="en-US" sz="1900" dirty="0" err="1"/>
              <a:t>кількість</a:t>
            </a:r>
            <a:r>
              <a:rPr lang="en-US" sz="1900" dirty="0"/>
              <a:t> </a:t>
            </a:r>
            <a:r>
              <a:rPr lang="en-US" sz="1900" dirty="0" err="1"/>
              <a:t>фігурок</a:t>
            </a:r>
            <a:r>
              <a:rPr lang="en-US" sz="1900" dirty="0"/>
              <a:t> </a:t>
            </a:r>
            <a:r>
              <a:rPr lang="en-US" sz="1900" dirty="0" err="1"/>
              <a:t>збільшується</a:t>
            </a:r>
            <a:r>
              <a:rPr lang="en-US" sz="1900" dirty="0"/>
              <a:t>. </a:t>
            </a:r>
            <a:r>
              <a:rPr lang="en-US" sz="1900" dirty="0" err="1"/>
              <a:t>Наші</a:t>
            </a:r>
            <a:r>
              <a:rPr lang="en-US" sz="1900" dirty="0"/>
              <a:t> </a:t>
            </a:r>
            <a:r>
              <a:rPr lang="en-US" sz="1900" dirty="0" err="1"/>
              <a:t>майстрині</a:t>
            </a:r>
            <a:r>
              <a:rPr lang="en-US" sz="1900" dirty="0"/>
              <a:t> </a:t>
            </a:r>
            <a:r>
              <a:rPr lang="en-US" sz="1900" dirty="0" err="1"/>
              <a:t>все</a:t>
            </a:r>
            <a:r>
              <a:rPr lang="en-US" sz="1900" dirty="0"/>
              <a:t> </a:t>
            </a:r>
            <a:r>
              <a:rPr lang="en-US" sz="1900" dirty="0" err="1"/>
              <a:t>ще</a:t>
            </a:r>
            <a:r>
              <a:rPr lang="en-US" sz="1900" dirty="0"/>
              <a:t> </a:t>
            </a:r>
            <a:r>
              <a:rPr lang="en-US" sz="1900" dirty="0" err="1"/>
              <a:t>продовжують</a:t>
            </a:r>
            <a:r>
              <a:rPr lang="en-US" sz="1900" dirty="0"/>
              <a:t> </a:t>
            </a:r>
            <a:r>
              <a:rPr lang="en-US" sz="1900" dirty="0" err="1"/>
              <a:t>створювати</a:t>
            </a:r>
            <a:r>
              <a:rPr lang="en-US" sz="1900" dirty="0"/>
              <a:t> </a:t>
            </a:r>
            <a:r>
              <a:rPr lang="en-US" sz="1900" dirty="0" err="1"/>
              <a:t>нових</a:t>
            </a:r>
            <a:r>
              <a:rPr lang="en-US" sz="1900" dirty="0"/>
              <a:t> </a:t>
            </a:r>
            <a:r>
              <a:rPr lang="en-US" sz="1900" dirty="0" err="1"/>
              <a:t>янголів</a:t>
            </a:r>
            <a:r>
              <a:rPr lang="en-US" sz="1900" dirty="0"/>
              <a:t>. І </a:t>
            </a:r>
            <a:r>
              <a:rPr lang="en-US" sz="1900" dirty="0" err="1"/>
              <a:t>мріють</a:t>
            </a:r>
            <a:r>
              <a:rPr lang="en-US" sz="1900" dirty="0"/>
              <a:t> </a:t>
            </a:r>
            <a:r>
              <a:rPr lang="en-US" sz="1900" dirty="0" err="1"/>
              <a:t>про</a:t>
            </a:r>
            <a:r>
              <a:rPr lang="en-US" sz="1900" dirty="0"/>
              <a:t> </a:t>
            </a:r>
            <a:r>
              <a:rPr lang="en-US" sz="1900" dirty="0" err="1"/>
              <a:t>те</a:t>
            </a:r>
            <a:r>
              <a:rPr lang="en-US" sz="1900" dirty="0"/>
              <a:t>, </a:t>
            </a:r>
            <a:r>
              <a:rPr lang="en-US" sz="1900" dirty="0" err="1"/>
              <a:t>що</a:t>
            </a:r>
            <a:r>
              <a:rPr lang="en-US" sz="1900" dirty="0"/>
              <a:t> </a:t>
            </a:r>
            <a:r>
              <a:rPr lang="en-US" sz="1900" dirty="0" err="1"/>
              <a:t>зовсім</a:t>
            </a:r>
            <a:r>
              <a:rPr lang="en-US" sz="1900" dirty="0"/>
              <a:t> </a:t>
            </a:r>
            <a:r>
              <a:rPr lang="en-US" sz="1900" dirty="0" err="1"/>
              <a:t>скоро</a:t>
            </a:r>
            <a:r>
              <a:rPr lang="en-US" sz="1900" dirty="0"/>
              <a:t> </a:t>
            </a:r>
            <a:r>
              <a:rPr lang="en-US" sz="1900" dirty="0" err="1"/>
              <a:t>їм</a:t>
            </a:r>
            <a:r>
              <a:rPr lang="en-US" sz="1900" dirty="0"/>
              <a:t> </a:t>
            </a:r>
            <a:r>
              <a:rPr lang="en-US" sz="1900" dirty="0" err="1"/>
              <a:t>вже</a:t>
            </a:r>
            <a:r>
              <a:rPr lang="en-US" sz="1900" dirty="0"/>
              <a:t> </a:t>
            </a:r>
            <a:r>
              <a:rPr lang="en-US" sz="1900" dirty="0" err="1"/>
              <a:t>не</a:t>
            </a:r>
            <a:r>
              <a:rPr lang="en-US" sz="1900" dirty="0"/>
              <a:t> </a:t>
            </a:r>
            <a:r>
              <a:rPr lang="en-US" sz="1900" dirty="0" err="1"/>
              <a:t>доведеться</a:t>
            </a:r>
            <a:r>
              <a:rPr lang="en-US" sz="1900" dirty="0"/>
              <a:t> </a:t>
            </a:r>
            <a:r>
              <a:rPr lang="en-US" sz="1900" dirty="0" err="1"/>
              <a:t>цього</a:t>
            </a:r>
            <a:r>
              <a:rPr lang="en-US" sz="1900" dirty="0"/>
              <a:t> </a:t>
            </a:r>
            <a:r>
              <a:rPr lang="en-US" sz="1900" dirty="0" err="1"/>
              <a:t>робити</a:t>
            </a:r>
            <a:r>
              <a:rPr lang="en-US" sz="1900" dirty="0"/>
              <a:t>.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9E195E-B345-60B0-A6D6-0B1D5C3D23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92" r="14030" b="-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37778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AA5E2B5-4B81-D69A-DABB-3AC79A52E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848230" y="2399329"/>
            <a:ext cx="3914775" cy="438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F8A778-81B2-2C1C-6B7F-AFE6FCC9E9F2}"/>
              </a:ext>
            </a:extLst>
          </p:cNvPr>
          <p:cNvSpPr txBox="1"/>
          <p:nvPr/>
        </p:nvSpPr>
        <p:spPr>
          <a:xfrm>
            <a:off x="640080" y="789727"/>
            <a:ext cx="3607456" cy="1492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uk-UA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РОЗВИТОК ПРОЄКТУ </a:t>
            </a:r>
            <a:r>
              <a:rPr lang="en-US" sz="4800" b="1" dirty="0">
                <a:latin typeface="+mj-lt"/>
                <a:ea typeface="+mj-ea"/>
                <a:cs typeface="+mj-cs"/>
              </a:rPr>
              <a:t>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5D9CC7-3720-D1F6-C5D8-7E8055D79111}"/>
              </a:ext>
            </a:extLst>
          </p:cNvPr>
          <p:cNvSpPr txBox="1"/>
          <p:nvPr/>
        </p:nvSpPr>
        <p:spPr>
          <a:xfrm>
            <a:off x="4424518" y="789727"/>
            <a:ext cx="7325032" cy="3515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uk-UA" sz="1600" dirty="0"/>
              <a:t>Ідея, народжена на ініціативі українських жінок, перетворюється в </a:t>
            </a:r>
            <a:r>
              <a:rPr lang="uk-UA" sz="1600" dirty="0" err="1"/>
              <a:t>проєкт</a:t>
            </a:r>
            <a:r>
              <a:rPr lang="uk-UA" sz="1600" dirty="0"/>
              <a:t>.</a:t>
            </a:r>
          </a:p>
          <a:p>
            <a:pPr>
              <a:lnSpc>
                <a:spcPct val="110000"/>
              </a:lnSpc>
            </a:pPr>
            <a:r>
              <a:rPr lang="uk-UA" sz="1600" dirty="0"/>
              <a:t>Розвиток </a:t>
            </a:r>
            <a:r>
              <a:rPr lang="uk-UA" sz="1600" dirty="0" err="1"/>
              <a:t>проєкту</a:t>
            </a:r>
            <a:r>
              <a:rPr lang="uk-UA" sz="1600" dirty="0"/>
              <a:t>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uk-UA" sz="1600" dirty="0"/>
              <a:t>Комунікаційні матеріали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uk-UA" sz="1600" dirty="0"/>
              <a:t>Анонсування подій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uk-UA" sz="1600" dirty="0"/>
              <a:t>Медійний розголос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uk-UA" sz="1600" dirty="0"/>
              <a:t>Залучення мерій </a:t>
            </a:r>
            <a:r>
              <a:rPr lang="uk-UA" sz="1600" dirty="0" err="1"/>
              <a:t>європейских</a:t>
            </a:r>
            <a:r>
              <a:rPr lang="uk-UA" sz="1600" dirty="0"/>
              <a:t> міст та місцевих організацій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uk-UA" sz="1600" dirty="0"/>
              <a:t>Створення інсталяцій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uk-UA" sz="1600" dirty="0"/>
              <a:t>Об’єднання в різних країнах/містах місцевих жителів  та вимушених переселенців з України для спільного відтворення інсталяції Янголів. Спілкування і співчуття спонукає людей до безмежного бажання діяти аби війна скінчилась.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uk-UA" sz="1600" dirty="0"/>
              <a:t>Залучення до Акцій дітей. Проведення виставок малюнків “Який він – твій янгол?” </a:t>
            </a:r>
            <a:r>
              <a:rPr lang="uk-UA" sz="1600" dirty="0" err="1"/>
              <a:t>Фурмування</a:t>
            </a:r>
            <a:r>
              <a:rPr lang="uk-UA" sz="1600" dirty="0"/>
              <a:t> національної ідентичності, через співчуття, розуміння цінності життя та відповідальності за майбутнє серед людей, що перебувають вимушено за межами України.</a:t>
            </a:r>
          </a:p>
        </p:txBody>
      </p:sp>
    </p:spTree>
    <p:extLst>
      <p:ext uri="{BB962C8B-B14F-4D97-AF65-F5344CB8AC3E}">
        <p14:creationId xmlns:p14="http://schemas.microsoft.com/office/powerpoint/2010/main" val="1582562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3BB191-35A6-061B-C4D5-9DF2002B69DE}"/>
              </a:ext>
            </a:extLst>
          </p:cNvPr>
          <p:cNvSpPr txBox="1"/>
          <p:nvPr/>
        </p:nvSpPr>
        <p:spPr>
          <a:xfrm>
            <a:off x="6333531" y="844126"/>
            <a:ext cx="4230094" cy="17320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KEY </a:t>
            </a:r>
            <a:r>
              <a:rPr lang="uk-UA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VISUAL</a:t>
            </a:r>
            <a:r>
              <a:rPr lang="en-US" sz="4800" b="1" dirty="0">
                <a:latin typeface="+mj-lt"/>
                <a:ea typeface="+mj-ea"/>
                <a:cs typeface="+mj-cs"/>
              </a:rPr>
              <a:t>	</a:t>
            </a:r>
          </a:p>
        </p:txBody>
      </p:sp>
      <p:pic>
        <p:nvPicPr>
          <p:cNvPr id="10" name="Рисунок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81F677F-78E0-C22C-FB0D-325E47FC1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" y="0"/>
            <a:ext cx="4796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7016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976</TotalTime>
  <Words>692</Words>
  <Application>Microsoft Office PowerPoint</Application>
  <PresentationFormat>Широкоэкранный</PresentationFormat>
  <Paragraphs>52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Тема Office</vt:lpstr>
      <vt:lpstr>МАРАФОН ПАМ’ЯТІ КРОКУЄ МІСТАМИ СВІТУ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КОНКУРС «СВІТ ПРОТИ ДІЙ АГРЕСОРА»  МАРАФОН ПАМ’ЯТІ В ЄВРОПЕЙСЬКИХ МІСТАХ</dc:title>
  <dc:creator>Larisa Dmitrenko</dc:creator>
  <cp:lastModifiedBy>Larisa Dmitrenko</cp:lastModifiedBy>
  <cp:revision>14</cp:revision>
  <dcterms:created xsi:type="dcterms:W3CDTF">2023-02-02T10:14:13Z</dcterms:created>
  <dcterms:modified xsi:type="dcterms:W3CDTF">2023-02-28T13:12:35Z</dcterms:modified>
</cp:coreProperties>
</file>